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-67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53A-FE47-4919-A79A-0D518C9CEA51}" type="datetimeFigureOut">
              <a:rPr lang="sk-SK" smtClean="0"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2FC1-7FDE-4B88-8727-F37B855AE5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993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53A-FE47-4919-A79A-0D518C9CEA51}" type="datetimeFigureOut">
              <a:rPr lang="sk-SK" smtClean="0"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2FC1-7FDE-4B88-8727-F37B855AE5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72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53A-FE47-4919-A79A-0D518C9CEA51}" type="datetimeFigureOut">
              <a:rPr lang="sk-SK" smtClean="0"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2FC1-7FDE-4B88-8727-F37B855AE5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550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53A-FE47-4919-A79A-0D518C9CEA51}" type="datetimeFigureOut">
              <a:rPr lang="sk-SK" smtClean="0"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2FC1-7FDE-4B88-8727-F37B855AE5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51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53A-FE47-4919-A79A-0D518C9CEA51}" type="datetimeFigureOut">
              <a:rPr lang="sk-SK" smtClean="0"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2FC1-7FDE-4B88-8727-F37B855AE5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821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53A-FE47-4919-A79A-0D518C9CEA51}" type="datetimeFigureOut">
              <a:rPr lang="sk-SK" smtClean="0"/>
              <a:t>3. 6. 2014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2FC1-7FDE-4B88-8727-F37B855AE5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5670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53A-FE47-4919-A79A-0D518C9CEA51}" type="datetimeFigureOut">
              <a:rPr lang="sk-SK" smtClean="0"/>
              <a:t>3. 6. 2014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2FC1-7FDE-4B88-8727-F37B855AE5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03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53A-FE47-4919-A79A-0D518C9CEA51}" type="datetimeFigureOut">
              <a:rPr lang="sk-SK" smtClean="0"/>
              <a:t>3. 6. 2014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2FC1-7FDE-4B88-8727-F37B855AE5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424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53A-FE47-4919-A79A-0D518C9CEA51}" type="datetimeFigureOut">
              <a:rPr lang="sk-SK" smtClean="0"/>
              <a:t>3. 6. 2014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2FC1-7FDE-4B88-8727-F37B855AE5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34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53A-FE47-4919-A79A-0D518C9CEA51}" type="datetimeFigureOut">
              <a:rPr lang="sk-SK" smtClean="0"/>
              <a:t>3. 6. 2014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2FC1-7FDE-4B88-8727-F37B855AE5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198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E253A-FE47-4919-A79A-0D518C9CEA51}" type="datetimeFigureOut">
              <a:rPr lang="sk-SK" smtClean="0"/>
              <a:t>3. 6. 2014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2FC1-7FDE-4B88-8727-F37B855AE54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148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 smtClean="0"/>
              <a:t>Upravte štýl predlohy textu.</a:t>
            </a:r>
          </a:p>
          <a:p>
            <a:pPr lvl="1"/>
            <a:r>
              <a:rPr lang="sk-SK" dirty="0" smtClean="0"/>
              <a:t>Druhá úroveň</a:t>
            </a:r>
          </a:p>
          <a:p>
            <a:pPr lvl="2"/>
            <a:r>
              <a:rPr lang="sk-SK" dirty="0" smtClean="0"/>
              <a:t>Tretia úroveň</a:t>
            </a:r>
          </a:p>
          <a:p>
            <a:pPr lvl="3"/>
            <a:r>
              <a:rPr lang="sk-SK" dirty="0" smtClean="0"/>
              <a:t>Štvrtá úroveň</a:t>
            </a:r>
          </a:p>
          <a:p>
            <a:pPr lvl="4"/>
            <a:r>
              <a:rPr lang="sk-SK" dirty="0" smtClean="0"/>
              <a:t>Piata úroveň</a:t>
            </a:r>
            <a:endParaRPr lang="sk-SK" dirty="0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E253A-FE47-4919-A79A-0D518C9CEA51}" type="datetimeFigureOut">
              <a:rPr lang="sk-SK" smtClean="0"/>
              <a:t>3. 6. 2014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02FC1-7FDE-4B88-8727-F37B855AE546}" type="slidenum">
              <a:rPr lang="sk-SK" smtClean="0"/>
              <a:t>‹#›</a:t>
            </a:fld>
            <a:endParaRPr lang="sk-SK"/>
          </a:p>
        </p:txBody>
      </p:sp>
      <p:sp>
        <p:nvSpPr>
          <p:cNvPr id="7" name="Zahnutá šípka doprava 6">
            <a:hlinkClick r:id="" action="ppaction://hlinkshowjump?jump=nextslide"/>
          </p:cNvPr>
          <p:cNvSpPr/>
          <p:nvPr/>
        </p:nvSpPr>
        <p:spPr>
          <a:xfrm>
            <a:off x="71612" y="5625244"/>
            <a:ext cx="792088" cy="432048"/>
          </a:xfrm>
          <a:prstGeom prst="curved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8" name="Zahnutá šípka doľava 7">
            <a:hlinkClick r:id="" action="ppaction://hlinkshowjump?jump=previousslide"/>
          </p:cNvPr>
          <p:cNvSpPr/>
          <p:nvPr/>
        </p:nvSpPr>
        <p:spPr>
          <a:xfrm>
            <a:off x="107504" y="5177296"/>
            <a:ext cx="864096" cy="360040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9" name="Vývojový diagram: zakončenie 8">
            <a:hlinkClick r:id="" action="ppaction://hlinkshowjump?jump=lastslide"/>
          </p:cNvPr>
          <p:cNvSpPr/>
          <p:nvPr/>
        </p:nvSpPr>
        <p:spPr>
          <a:xfrm>
            <a:off x="0" y="6165304"/>
            <a:ext cx="1043608" cy="216024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ln>
                  <a:solidFill>
                    <a:schemeClr val="bg1">
                      <a:lumMod val="75000"/>
                      <a:lumOff val="25000"/>
                    </a:schemeClr>
                  </a:solidFill>
                </a:ln>
                <a:solidFill>
                  <a:schemeClr val="bg1"/>
                </a:solidFill>
              </a:rPr>
              <a:t>koniec</a:t>
            </a:r>
            <a:endParaRPr lang="sk-SK" dirty="0">
              <a:ln>
                <a:solidFill>
                  <a:schemeClr val="bg1">
                    <a:lumMod val="75000"/>
                    <a:lumOff val="25000"/>
                  </a:schemeClr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dipity.com/cmclellan/The-History-of-Tablet-Computer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988840"/>
            <a:ext cx="7772400" cy="1944216"/>
          </a:xfrm>
        </p:spPr>
        <p:txBody>
          <a:bodyPr>
            <a:normAutofit/>
          </a:bodyPr>
          <a:lstStyle/>
          <a:p>
            <a:r>
              <a:rPr lang="sk-SK" sz="6000" i="1" dirty="0" smtClean="0">
                <a:solidFill>
                  <a:schemeClr val="accent2">
                    <a:lumMod val="75000"/>
                  </a:schemeClr>
                </a:solidFill>
              </a:rPr>
              <a:t>Tablety </a:t>
            </a:r>
            <a:br>
              <a:rPr lang="sk-SK" sz="6000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k-SK" sz="6000" i="1" dirty="0" smtClean="0">
                <a:solidFill>
                  <a:schemeClr val="accent2">
                    <a:lumMod val="75000"/>
                  </a:schemeClr>
                </a:solidFill>
              </a:rPr>
              <a:t>a ich využitie v praxi</a:t>
            </a:r>
            <a:endParaRPr lang="sk-SK" sz="60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195736" y="4509120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sk-SK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Ing. Nina </a:t>
            </a:r>
            <a:r>
              <a:rPr lang="sk-SK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Školníková</a:t>
            </a:r>
            <a:endParaRPr lang="sk-SK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sk-SK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Gymnázium JGT, Tajovského 25</a:t>
            </a:r>
          </a:p>
          <a:p>
            <a:pPr algn="r"/>
            <a:r>
              <a:rPr lang="sk-SK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Banská Bystrica</a:t>
            </a:r>
            <a:endParaRPr lang="sk-SK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7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/>
          <p:cNvSpPr txBox="1">
            <a:spLocks/>
          </p:cNvSpPr>
          <p:nvPr/>
        </p:nvSpPr>
        <p:spPr>
          <a:xfrm>
            <a:off x="457200" y="1600200"/>
            <a:ext cx="3657600" cy="45243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363538"/>
            <a:r>
              <a:rPr lang="sk-SK" smtClean="0"/>
              <a:t>Hudba Play</a:t>
            </a:r>
          </a:p>
          <a:p>
            <a:pPr marL="474663" lvl="1" indent="363538"/>
            <a:r>
              <a:rPr lang="sk-SK" smtClean="0"/>
              <a:t>Oficiálna aplikácia Android</a:t>
            </a:r>
          </a:p>
          <a:p>
            <a:pPr marL="173038" indent="0">
              <a:buFont typeface="Arial" panose="020B0604020202020204" pitchFamily="34" charset="0"/>
              <a:buNone/>
            </a:pPr>
            <a:endParaRPr lang="sk-SK" smtClean="0"/>
          </a:p>
          <a:p>
            <a:pPr marL="630238" indent="-457200"/>
            <a:r>
              <a:rPr lang="sk-SK" smtClean="0"/>
              <a:t>Remote</a:t>
            </a:r>
          </a:p>
          <a:p>
            <a:pPr marL="711200" lvl="1" indent="-236538"/>
            <a:r>
              <a:rPr lang="sk-SK" smtClean="0"/>
              <a:t>Vzdialené ovládanie iTunes</a:t>
            </a:r>
          </a:p>
          <a:p>
            <a:pPr marL="711200" lvl="1" indent="-236538"/>
            <a:endParaRPr lang="sk-SK" smtClean="0"/>
          </a:p>
          <a:p>
            <a:pPr marL="409575" indent="-236538"/>
            <a:r>
              <a:rPr lang="sk-SK" smtClean="0"/>
              <a:t>doubleTwist</a:t>
            </a:r>
          </a:p>
          <a:p>
            <a:pPr marL="711200" lvl="1" indent="-236538"/>
            <a:r>
              <a:rPr lang="sk-SK" smtClean="0"/>
              <a:t>odporúčam</a:t>
            </a:r>
            <a:endParaRPr lang="sk-SK" dirty="0"/>
          </a:p>
        </p:txBody>
      </p:sp>
      <p:sp>
        <p:nvSpPr>
          <p:cNvPr id="3" name="Text Placeholder 7"/>
          <p:cNvSpPr txBox="1">
            <a:spLocks/>
          </p:cNvSpPr>
          <p:nvPr/>
        </p:nvSpPr>
        <p:spPr>
          <a:xfrm>
            <a:off x="4267200" y="1600200"/>
            <a:ext cx="3689176" cy="46371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363538">
              <a:tabLst>
                <a:tab pos="174625" algn="l"/>
              </a:tabLst>
            </a:pPr>
            <a:r>
              <a:rPr lang="sk-SK" smtClean="0"/>
              <a:t>VLC</a:t>
            </a:r>
          </a:p>
          <a:p>
            <a:pPr marL="474663" lvl="1" indent="363538">
              <a:tabLst>
                <a:tab pos="174625" algn="l"/>
              </a:tabLst>
            </a:pPr>
            <a:r>
              <a:rPr lang="sk-SK" smtClean="0"/>
              <a:t>iOS+Android, odporúčam</a:t>
            </a:r>
          </a:p>
          <a:p>
            <a:pPr marL="474663" lvl="1" indent="0">
              <a:buFont typeface="Arial" panose="020B0604020202020204" pitchFamily="34" charset="0"/>
              <a:buNone/>
              <a:tabLst>
                <a:tab pos="174625" algn="l"/>
              </a:tabLst>
            </a:pPr>
            <a:endParaRPr lang="sk-SK" smtClean="0"/>
          </a:p>
          <a:p>
            <a:pPr marL="173038" indent="363538">
              <a:tabLst>
                <a:tab pos="174625" algn="l"/>
              </a:tabLst>
            </a:pPr>
            <a:r>
              <a:rPr lang="sk-SK" smtClean="0"/>
              <a:t>MX Player</a:t>
            </a:r>
          </a:p>
          <a:p>
            <a:pPr marL="474663" lvl="1" indent="363538">
              <a:tabLst>
                <a:tab pos="174625" algn="l"/>
              </a:tabLst>
            </a:pPr>
            <a:r>
              <a:rPr lang="sk-SK" smtClean="0"/>
              <a:t>Top v Google Play</a:t>
            </a:r>
          </a:p>
          <a:p>
            <a:pPr marL="474663" lvl="1" indent="0">
              <a:buFont typeface="Arial" panose="020B0604020202020204" pitchFamily="34" charset="0"/>
              <a:buNone/>
              <a:tabLst>
                <a:tab pos="174625" algn="l"/>
              </a:tabLst>
            </a:pPr>
            <a:endParaRPr lang="sk-SK" smtClean="0"/>
          </a:p>
          <a:p>
            <a:pPr marL="173038" indent="363538">
              <a:tabLst>
                <a:tab pos="174625" algn="l"/>
              </a:tabLst>
            </a:pPr>
            <a:r>
              <a:rPr lang="sk-SK" smtClean="0"/>
              <a:t>OPlayer HD</a:t>
            </a:r>
          </a:p>
          <a:p>
            <a:pPr marL="474663" lvl="1" indent="363538">
              <a:tabLst>
                <a:tab pos="174625" algn="l"/>
              </a:tabLst>
            </a:pPr>
            <a:r>
              <a:rPr lang="sk-SK" smtClean="0"/>
              <a:t>Top recenzie, iOS</a:t>
            </a:r>
            <a:endParaRPr lang="sk-SK" dirty="0"/>
          </a:p>
        </p:txBody>
      </p:sp>
      <p:sp>
        <p:nvSpPr>
          <p:cNvPr id="4" name="Title 5"/>
          <p:cNvSpPr txBox="1">
            <a:spLocks/>
          </p:cNvSpPr>
          <p:nvPr/>
        </p:nvSpPr>
        <p:spPr>
          <a:xfrm>
            <a:off x="457200" y="273050"/>
            <a:ext cx="7467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Prehrávače</a:t>
            </a:r>
          </a:p>
        </p:txBody>
      </p:sp>
    </p:spTree>
    <p:extLst>
      <p:ext uri="{BB962C8B-B14F-4D97-AF65-F5344CB8AC3E}">
        <p14:creationId xmlns:p14="http://schemas.microsoft.com/office/powerpoint/2010/main" val="21920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hr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608" y="980728"/>
            <a:ext cx="7776864" cy="4393561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57200" y="273050"/>
            <a:ext cx="7467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Hranie hier</a:t>
            </a:r>
          </a:p>
        </p:txBody>
      </p:sp>
    </p:spTree>
    <p:extLst>
      <p:ext uri="{BB962C8B-B14F-4D97-AF65-F5344CB8AC3E}">
        <p14:creationId xmlns:p14="http://schemas.microsoft.com/office/powerpoint/2010/main" val="207624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457200" y="1600200"/>
            <a:ext cx="7467600" cy="45243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363538"/>
            <a:r>
              <a:rPr lang="sk-SK" dirty="0" smtClean="0"/>
              <a:t>Tvorba a spracovanie dokumentov</a:t>
            </a:r>
          </a:p>
          <a:p>
            <a:pPr marL="474663" lvl="1" indent="363538"/>
            <a:r>
              <a:rPr lang="sk-SK" dirty="0" err="1" smtClean="0"/>
              <a:t>Officesuite</a:t>
            </a:r>
            <a:r>
              <a:rPr lang="sk-SK" dirty="0" smtClean="0"/>
              <a:t> </a:t>
            </a:r>
            <a:r>
              <a:rPr lang="sk-SK" dirty="0" err="1" smtClean="0"/>
              <a:t>Pro</a:t>
            </a:r>
            <a:r>
              <a:rPr lang="sk-SK" dirty="0" smtClean="0"/>
              <a:t> (</a:t>
            </a:r>
            <a:r>
              <a:rPr lang="sk-SK" dirty="0" err="1" smtClean="0"/>
              <a:t>Android</a:t>
            </a:r>
            <a:r>
              <a:rPr lang="sk-SK" dirty="0" smtClean="0"/>
              <a:t>)</a:t>
            </a:r>
          </a:p>
          <a:p>
            <a:pPr marL="474663" lvl="1" indent="363538"/>
            <a:r>
              <a:rPr lang="sk-SK" dirty="0" err="1" smtClean="0"/>
              <a:t>Documents</a:t>
            </a:r>
            <a:r>
              <a:rPr lang="sk-SK" dirty="0" smtClean="0"/>
              <a:t> To </a:t>
            </a:r>
            <a:r>
              <a:rPr lang="sk-SK" dirty="0" err="1" smtClean="0"/>
              <a:t>Go</a:t>
            </a:r>
            <a:r>
              <a:rPr lang="sk-SK" dirty="0" smtClean="0"/>
              <a:t> Premium (</a:t>
            </a:r>
            <a:r>
              <a:rPr lang="sk-SK" dirty="0" err="1" smtClean="0"/>
              <a:t>iOS</a:t>
            </a:r>
            <a:r>
              <a:rPr lang="sk-SK" dirty="0" smtClean="0"/>
              <a:t>)</a:t>
            </a:r>
          </a:p>
          <a:p>
            <a:pPr marL="474663" lvl="1" indent="363538"/>
            <a:r>
              <a:rPr lang="sk-SK" dirty="0" err="1" smtClean="0"/>
              <a:t>Evernote</a:t>
            </a:r>
            <a:r>
              <a:rPr lang="sk-SK" dirty="0" smtClean="0"/>
              <a:t> (poznámkový blok)</a:t>
            </a:r>
          </a:p>
          <a:p>
            <a:pPr marL="173038" indent="363538"/>
            <a:r>
              <a:rPr lang="sk-SK" dirty="0" err="1" smtClean="0"/>
              <a:t>Zdieľanie</a:t>
            </a:r>
            <a:r>
              <a:rPr lang="sk-SK" dirty="0" smtClean="0"/>
              <a:t> súborov a obrazovky</a:t>
            </a:r>
          </a:p>
          <a:p>
            <a:pPr marL="474663" lvl="1" indent="363538"/>
            <a:r>
              <a:rPr lang="sk-SK" dirty="0" err="1" smtClean="0"/>
              <a:t>Dropbox</a:t>
            </a:r>
            <a:r>
              <a:rPr lang="sk-SK" dirty="0" smtClean="0"/>
              <a:t>, </a:t>
            </a:r>
          </a:p>
          <a:p>
            <a:pPr marL="474663" lvl="1" indent="363538"/>
            <a:r>
              <a:rPr lang="sk-SK" dirty="0" err="1" smtClean="0"/>
              <a:t>Google</a:t>
            </a:r>
            <a:r>
              <a:rPr lang="sk-SK" dirty="0" smtClean="0"/>
              <a:t> </a:t>
            </a:r>
            <a:r>
              <a:rPr lang="sk-SK" dirty="0" err="1" smtClean="0"/>
              <a:t>Drive</a:t>
            </a:r>
            <a:endParaRPr lang="sk-SK" dirty="0" smtClean="0"/>
          </a:p>
          <a:p>
            <a:pPr marL="474663" lvl="1" indent="363538"/>
            <a:r>
              <a:rPr lang="sk-SK" dirty="0" err="1" smtClean="0"/>
              <a:t>Splashtop</a:t>
            </a:r>
            <a:endParaRPr lang="sk-SK" dirty="0"/>
          </a:p>
        </p:txBody>
      </p:sp>
      <p:pic>
        <p:nvPicPr>
          <p:cNvPr id="3" name="Picture 7" descr="C:\Users\Marcel\Desktop\tablet\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486657"/>
            <a:ext cx="1628560" cy="1089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6" descr="C:\Users\Marcel\Desktop\tablet\Google_Drive_Logo_lrg-580x4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66" y="4595642"/>
            <a:ext cx="1412181" cy="1226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5" descr="C:\Users\Marcel\Desktop\tablet\dropbox-icon-2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537" y="4169452"/>
            <a:ext cx="1141220" cy="104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arcel\Desktop\tablet\everno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808182"/>
            <a:ext cx="122413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arcel\Desktop\tablet\images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00" y="2320911"/>
            <a:ext cx="1094453" cy="109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arcel\Desktop\tablet\3977371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678" y="1196751"/>
            <a:ext cx="1124159" cy="112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273050"/>
            <a:ext cx="7467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Vyššie funkcie</a:t>
            </a:r>
          </a:p>
        </p:txBody>
      </p:sp>
    </p:spTree>
    <p:extLst>
      <p:ext uri="{BB962C8B-B14F-4D97-AF65-F5344CB8AC3E}">
        <p14:creationId xmlns:p14="http://schemas.microsoft.com/office/powerpoint/2010/main" val="278572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971600" y="1340768"/>
            <a:ext cx="564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6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sz="36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a........ čo ste si </a:t>
            </a:r>
            <a:r>
              <a:rPr lang="sk-SK" sz="36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zapamätali ? </a:t>
            </a:r>
            <a:endParaRPr lang="sk-SK" sz="3600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23528" y="2631242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TABLET</a:t>
            </a:r>
            <a:endParaRPr lang="sk-SK" sz="2400" dirty="0"/>
          </a:p>
        </p:txBody>
      </p:sp>
      <p:sp>
        <p:nvSpPr>
          <p:cNvPr id="6" name="BlokTextu 5"/>
          <p:cNvSpPr txBox="1"/>
          <p:nvPr/>
        </p:nvSpPr>
        <p:spPr>
          <a:xfrm>
            <a:off x="262360" y="4005064"/>
            <a:ext cx="1789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/>
              <a:t>NOTEBOOK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4716016" y="2631242"/>
            <a:ext cx="1332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Android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4716016" y="350496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iOS</a:t>
            </a:r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4896036" y="4450457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Windows 7</a:t>
            </a:r>
          </a:p>
          <a:p>
            <a:endParaRPr lang="sk-SK" dirty="0"/>
          </a:p>
        </p:txBody>
      </p:sp>
      <p:sp>
        <p:nvSpPr>
          <p:cNvPr id="12" name="Obláčik 11"/>
          <p:cNvSpPr/>
          <p:nvPr/>
        </p:nvSpPr>
        <p:spPr>
          <a:xfrm>
            <a:off x="7452320" y="6309320"/>
            <a:ext cx="1584176" cy="393216"/>
          </a:xfrm>
          <a:prstGeom prst="cloud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check</a:t>
            </a:r>
            <a:endParaRPr lang="sk-SK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4" name="Zaoblená spojnica 13"/>
          <p:cNvCxnSpPr/>
          <p:nvPr/>
        </p:nvCxnSpPr>
        <p:spPr>
          <a:xfrm>
            <a:off x="1793032" y="2726949"/>
            <a:ext cx="2808312" cy="184666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Zaoblená spojnica 16"/>
          <p:cNvCxnSpPr>
            <a:endCxn id="9" idx="1"/>
          </p:cNvCxnSpPr>
          <p:nvPr/>
        </p:nvCxnSpPr>
        <p:spPr>
          <a:xfrm>
            <a:off x="1793032" y="2726949"/>
            <a:ext cx="2922984" cy="962679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Zaoblená spojnica 18"/>
          <p:cNvCxnSpPr/>
          <p:nvPr/>
        </p:nvCxnSpPr>
        <p:spPr>
          <a:xfrm>
            <a:off x="1793032" y="2726949"/>
            <a:ext cx="2922984" cy="1854179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Zaoblená spojnica 20"/>
          <p:cNvCxnSpPr/>
          <p:nvPr/>
        </p:nvCxnSpPr>
        <p:spPr>
          <a:xfrm>
            <a:off x="1907704" y="4235896"/>
            <a:ext cx="2952328" cy="50536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3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705371" y="744558"/>
            <a:ext cx="8115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dirty="0" smtClean="0"/>
              <a:t> </a:t>
            </a:r>
            <a:r>
              <a:rPr lang="sk-SK" sz="36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doplň k ikonám </a:t>
            </a:r>
            <a:r>
              <a:rPr lang="sk-SK" sz="36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správny názov aplikácie 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2398564" y="2196251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skype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2182529" y="3762919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twitter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6357683" y="2196251"/>
            <a:ext cx="631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sygic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6047025" y="556717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dropbox</a:t>
            </a:r>
            <a:endParaRPr lang="sk-SK" dirty="0"/>
          </a:p>
        </p:txBody>
      </p:sp>
      <p:pic>
        <p:nvPicPr>
          <p:cNvPr id="7" name="Picture 5" descr="C:\Users\Marcel\Desktop\tablet\dropbox-icon-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649654"/>
            <a:ext cx="1008112" cy="8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arcel\Desktop\tablet\SygicGPSnavigation_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97" y="2037071"/>
            <a:ext cx="994972" cy="91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Marcel\Desktop\tablet\twit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04" y="3752489"/>
            <a:ext cx="741023" cy="93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Marcel\Desktop\tablet\Skype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46" y="2164914"/>
            <a:ext cx="891137" cy="85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Marcel\Desktop\tablet\images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04" y="5648995"/>
            <a:ext cx="915862" cy="85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Marcel\Desktop\tablet\ibooks-new-ic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97" y="3752489"/>
            <a:ext cx="937015" cy="93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lokTextu 12"/>
          <p:cNvSpPr txBox="1"/>
          <p:nvPr/>
        </p:nvSpPr>
        <p:spPr>
          <a:xfrm>
            <a:off x="1835694" y="2991468"/>
            <a:ext cx="217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.............................</a:t>
            </a:r>
            <a:endParaRPr lang="sk-SK" dirty="0"/>
          </a:p>
        </p:txBody>
      </p:sp>
      <p:sp>
        <p:nvSpPr>
          <p:cNvPr id="15" name="BlokTextu 14"/>
          <p:cNvSpPr txBox="1"/>
          <p:nvPr/>
        </p:nvSpPr>
        <p:spPr>
          <a:xfrm>
            <a:off x="5885829" y="6077373"/>
            <a:ext cx="217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.............................</a:t>
            </a:r>
            <a:endParaRPr lang="sk-SK" dirty="0"/>
          </a:p>
        </p:txBody>
      </p:sp>
      <p:sp>
        <p:nvSpPr>
          <p:cNvPr id="16" name="BlokTextu 15"/>
          <p:cNvSpPr txBox="1"/>
          <p:nvPr/>
        </p:nvSpPr>
        <p:spPr>
          <a:xfrm>
            <a:off x="1835696" y="4208706"/>
            <a:ext cx="217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.............................</a:t>
            </a:r>
            <a:endParaRPr lang="sk-SK" dirty="0"/>
          </a:p>
        </p:txBody>
      </p:sp>
      <p:sp>
        <p:nvSpPr>
          <p:cNvPr id="17" name="BlokTextu 16"/>
          <p:cNvSpPr txBox="1"/>
          <p:nvPr/>
        </p:nvSpPr>
        <p:spPr>
          <a:xfrm>
            <a:off x="2042964" y="6077373"/>
            <a:ext cx="217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.............................</a:t>
            </a:r>
            <a:endParaRPr lang="sk-SK" dirty="0"/>
          </a:p>
        </p:txBody>
      </p:sp>
      <p:sp>
        <p:nvSpPr>
          <p:cNvPr id="18" name="BlokTextu 17"/>
          <p:cNvSpPr txBox="1"/>
          <p:nvPr/>
        </p:nvSpPr>
        <p:spPr>
          <a:xfrm>
            <a:off x="5885828" y="4292718"/>
            <a:ext cx="217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.............................</a:t>
            </a:r>
            <a:endParaRPr lang="sk-SK" dirty="0"/>
          </a:p>
        </p:txBody>
      </p:sp>
      <p:sp>
        <p:nvSpPr>
          <p:cNvPr id="19" name="BlokTextu 18"/>
          <p:cNvSpPr txBox="1"/>
          <p:nvPr/>
        </p:nvSpPr>
        <p:spPr>
          <a:xfrm>
            <a:off x="5900017" y="2991468"/>
            <a:ext cx="2177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.............................</a:t>
            </a:r>
            <a:endParaRPr lang="sk-SK" dirty="0"/>
          </a:p>
        </p:txBody>
      </p:sp>
      <p:sp>
        <p:nvSpPr>
          <p:cNvPr id="20" name="BlokTextu 19"/>
          <p:cNvSpPr txBox="1"/>
          <p:nvPr/>
        </p:nvSpPr>
        <p:spPr>
          <a:xfrm>
            <a:off x="6047025" y="3752489"/>
            <a:ext cx="147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iBooks</a:t>
            </a:r>
            <a:endParaRPr lang="sk-SK" dirty="0"/>
          </a:p>
        </p:txBody>
      </p:sp>
      <p:sp>
        <p:nvSpPr>
          <p:cNvPr id="21" name="BlokTextu 20"/>
          <p:cNvSpPr txBox="1"/>
          <p:nvPr/>
        </p:nvSpPr>
        <p:spPr>
          <a:xfrm>
            <a:off x="2379981" y="5648995"/>
            <a:ext cx="147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gmail</a:t>
            </a:r>
            <a:endParaRPr lang="sk-SK" dirty="0"/>
          </a:p>
        </p:txBody>
      </p:sp>
      <p:sp>
        <p:nvSpPr>
          <p:cNvPr id="22" name="Obláčik 21"/>
          <p:cNvSpPr/>
          <p:nvPr/>
        </p:nvSpPr>
        <p:spPr>
          <a:xfrm>
            <a:off x="7452320" y="6309320"/>
            <a:ext cx="1584176" cy="393216"/>
          </a:xfrm>
          <a:prstGeom prst="cloud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check</a:t>
            </a:r>
            <a:endParaRPr lang="sk-SK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2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259632" y="1846565"/>
            <a:ext cx="6785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i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Google</a:t>
            </a:r>
            <a:r>
              <a:rPr lang="sk-SK" sz="2400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vydáva nové aplikácie a zlacňuje </a:t>
            </a:r>
            <a:r>
              <a:rPr lang="sk-SK" sz="2400" i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cloud</a:t>
            </a:r>
            <a:r>
              <a:rPr lang="sk-SK" sz="2400" i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o 60 %</a:t>
            </a:r>
          </a:p>
        </p:txBody>
      </p:sp>
      <p:pic>
        <p:nvPicPr>
          <p:cNvPr id="1026" name="Picture 2" descr="Google Dri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20" y="120333"/>
            <a:ext cx="2196752" cy="135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1583668" y="2852936"/>
            <a:ext cx="59766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smtClean="0">
                <a:solidFill>
                  <a:schemeClr val="bg1"/>
                </a:solidFill>
              </a:rPr>
              <a:t>	</a:t>
            </a:r>
            <a:r>
              <a:rPr lang="sk-SK" sz="2000" dirty="0" smtClean="0"/>
              <a:t>Gigant </a:t>
            </a:r>
            <a:r>
              <a:rPr lang="sk-SK" sz="2000" dirty="0"/>
              <a:t>z </a:t>
            </a:r>
            <a:r>
              <a:rPr lang="sk-SK" sz="2000" dirty="0" err="1"/>
              <a:t>Mountain</a:t>
            </a:r>
            <a:r>
              <a:rPr lang="sk-SK" sz="2000" dirty="0"/>
              <a:t> </a:t>
            </a:r>
            <a:r>
              <a:rPr lang="sk-SK" sz="2000" dirty="0" err="1"/>
              <a:t>View</a:t>
            </a:r>
            <a:r>
              <a:rPr lang="sk-SK" sz="2000" dirty="0"/>
              <a:t> mal </a:t>
            </a:r>
            <a:r>
              <a:rPr lang="sk-SK" sz="2000" dirty="0" smtClean="0"/>
              <a:t>aplikáciu pre prehliadanie a úpravu dokumentov pod </a:t>
            </a:r>
            <a:r>
              <a:rPr lang="sk-SK" sz="2000" dirty="0" err="1" smtClean="0"/>
              <a:t>názvomDisk</a:t>
            </a:r>
            <a:r>
              <a:rPr lang="sk-SK" sz="2000" dirty="0" smtClean="0"/>
              <a:t> v </a:t>
            </a:r>
            <a:r>
              <a:rPr lang="sk-SK" sz="2000" dirty="0"/>
              <a:t>portfóliu už dávno. </a:t>
            </a:r>
            <a:r>
              <a:rPr lang="sk-SK" sz="2000" dirty="0" smtClean="0"/>
              <a:t>Rozhodol </a:t>
            </a:r>
            <a:r>
              <a:rPr lang="sk-SK" sz="2000" dirty="0"/>
              <a:t>jej funkcionality rozdeliť na tri ďalšie programy – aktuálne už v obchodoch nájdete (samozrejme bezplatné) Dokumenty a Tabuľky, neskôr príde aj softvér na správu </a:t>
            </a:r>
            <a:r>
              <a:rPr lang="sk-SK" sz="2000" dirty="0" smtClean="0"/>
              <a:t>prezentácií.</a:t>
            </a:r>
          </a:p>
          <a:p>
            <a:r>
              <a:rPr lang="sk-SK" sz="2000" dirty="0" smtClean="0"/>
              <a:t>	 </a:t>
            </a:r>
            <a:r>
              <a:rPr lang="sk-SK" sz="2000" dirty="0"/>
              <a:t>Pre niekoho bude oveľa lepšou správou to, že gigant znížil cenu najnižšieho plateného balíka. 100 GB </a:t>
            </a:r>
            <a:r>
              <a:rPr lang="sk-SK" sz="2000" dirty="0" err="1"/>
              <a:t>cloud</a:t>
            </a:r>
            <a:r>
              <a:rPr lang="sk-SK" sz="2000" dirty="0"/>
              <a:t> úložisko vás už nebude stáť 4,99$, ale iba 1,99$ mesačne, teda ide o zľavu približne 60 %. 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395536" y="476672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36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Máj 2014 - novinky</a:t>
            </a:r>
          </a:p>
        </p:txBody>
      </p:sp>
    </p:spTree>
    <p:extLst>
      <p:ext uri="{BB962C8B-B14F-4D97-AF65-F5344CB8AC3E}">
        <p14:creationId xmlns:p14="http://schemas.microsoft.com/office/powerpoint/2010/main" val="402614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31044" y="695377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HopTo</a:t>
            </a:r>
            <a:r>
              <a:rPr lang="sk-SK" sz="24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sk-SK" sz="2400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namakaný</a:t>
            </a:r>
            <a:r>
              <a:rPr lang="sk-SK" sz="24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editor dokumentov pre </a:t>
            </a:r>
            <a:r>
              <a:rPr lang="sk-SK" sz="2400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iPad</a:t>
            </a:r>
            <a:r>
              <a:rPr lang="sk-SK" sz="24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zadarmo</a:t>
            </a:r>
          </a:p>
        </p:txBody>
      </p:sp>
      <p:pic>
        <p:nvPicPr>
          <p:cNvPr id="2050" name="Picture 2" descr="Hop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10538"/>
            <a:ext cx="2032868" cy="152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ĺžnik 2"/>
          <p:cNvSpPr/>
          <p:nvPr/>
        </p:nvSpPr>
        <p:spPr>
          <a:xfrm>
            <a:off x="1196752" y="2636912"/>
            <a:ext cx="6750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/>
              <a:t>	 </a:t>
            </a:r>
            <a:r>
              <a:rPr lang="sk-SK" dirty="0"/>
              <a:t>podporované sú všetky známe </a:t>
            </a:r>
            <a:r>
              <a:rPr lang="sk-SK" dirty="0" err="1"/>
              <a:t>cloudové</a:t>
            </a:r>
            <a:r>
              <a:rPr lang="sk-SK" dirty="0"/>
              <a:t> úložiská, ako </a:t>
            </a:r>
            <a:r>
              <a:rPr lang="sk-SK" dirty="0" err="1"/>
              <a:t>Google</a:t>
            </a:r>
            <a:r>
              <a:rPr lang="sk-SK" dirty="0"/>
              <a:t> </a:t>
            </a:r>
            <a:r>
              <a:rPr lang="sk-SK" dirty="0" err="1"/>
              <a:t>Drive</a:t>
            </a:r>
            <a:r>
              <a:rPr lang="sk-SK" dirty="0"/>
              <a:t>, </a:t>
            </a:r>
            <a:r>
              <a:rPr lang="sk-SK" dirty="0" err="1"/>
              <a:t>Dropbox</a:t>
            </a:r>
            <a:r>
              <a:rPr lang="sk-SK" dirty="0"/>
              <a:t>, Box, </a:t>
            </a:r>
            <a:r>
              <a:rPr lang="sk-SK" dirty="0" err="1"/>
              <a:t>One</a:t>
            </a:r>
            <a:r>
              <a:rPr lang="sk-SK" dirty="0"/>
              <a:t> </a:t>
            </a:r>
            <a:r>
              <a:rPr lang="sk-SK" dirty="0" err="1"/>
              <a:t>Drive</a:t>
            </a:r>
            <a:r>
              <a:rPr lang="sk-SK" dirty="0"/>
              <a:t> a iné. </a:t>
            </a:r>
            <a:endParaRPr lang="sk-SK" dirty="0" smtClean="0"/>
          </a:p>
          <a:p>
            <a:r>
              <a:rPr lang="sk-SK" dirty="0"/>
              <a:t>	</a:t>
            </a:r>
            <a:r>
              <a:rPr lang="sk-SK" dirty="0" smtClean="0"/>
              <a:t> </a:t>
            </a:r>
            <a:r>
              <a:rPr lang="sk-SK" dirty="0" err="1"/>
              <a:t>HopTo</a:t>
            </a:r>
            <a:r>
              <a:rPr lang="sk-SK" dirty="0"/>
              <a:t> umožňuje totiž aj priame vytváranie dokumentov. Na výber máte textový dokument (Word), prípadne tabuľku (Excel). </a:t>
            </a:r>
            <a:r>
              <a:rPr lang="sk-SK" dirty="0" smtClean="0"/>
              <a:t> 	Poteší </a:t>
            </a:r>
            <a:r>
              <a:rPr lang="sk-SK" dirty="0"/>
              <a:t>vás aj plná kompatibilita s Office 2010 a možnosť prehliadania fotografií, či PDF dokumentov. To všetko navyše môžete mať vo svojom </a:t>
            </a:r>
            <a:r>
              <a:rPr lang="sk-SK" dirty="0" err="1"/>
              <a:t>iPade</a:t>
            </a:r>
            <a:r>
              <a:rPr lang="sk-SK" dirty="0"/>
              <a:t> zadarmo. Jediným problémom pri používaní aplikácie môžu byť občasné pomalšie reakcie pri písaní textu, či potreba internetového pripojenia, nakoľko </a:t>
            </a:r>
            <a:r>
              <a:rPr lang="sk-SK" dirty="0" err="1"/>
              <a:t>HopTo</a:t>
            </a:r>
            <a:r>
              <a:rPr lang="sk-SK" dirty="0"/>
              <a:t> je v podstate služba vzdialeného servera.</a:t>
            </a:r>
          </a:p>
        </p:txBody>
      </p:sp>
    </p:spTree>
    <p:extLst>
      <p:ext uri="{BB962C8B-B14F-4D97-AF65-F5344CB8AC3E}">
        <p14:creationId xmlns:p14="http://schemas.microsoft.com/office/powerpoint/2010/main" val="110078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899592" y="3068960"/>
            <a:ext cx="7128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44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196591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755576" y="1009515"/>
            <a:ext cx="75608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sk-SK" dirty="0" smtClean="0"/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 smtClean="0"/>
              <a:t>No­vo­do­bá </a:t>
            </a:r>
            <a:r>
              <a:rPr lang="sk-SK" dirty="0"/>
              <a:t>his­tó­ria </a:t>
            </a:r>
            <a:r>
              <a:rPr lang="sk-SK" dirty="0" err="1"/>
              <a:t>tab­le­tov</a:t>
            </a:r>
            <a:r>
              <a:rPr lang="sk-SK" dirty="0"/>
              <a:t> sa tak po­čí­ta od ro­ku 2010, keď App­le uvie­dol pr­vú ge­ne­rá­ciu svoj­ho </a:t>
            </a:r>
            <a:r>
              <a:rPr lang="sk-SK" dirty="0" err="1"/>
              <a:t>iPa­du</a:t>
            </a:r>
            <a:r>
              <a:rPr lang="sk-SK" dirty="0"/>
              <a:t>. </a:t>
            </a:r>
            <a:r>
              <a:rPr lang="sk-SK" dirty="0" smtClean="0"/>
              <a:t> </a:t>
            </a:r>
            <a:endParaRPr lang="sk-SK" dirty="0"/>
          </a:p>
          <a:p>
            <a:pPr marL="285750" indent="-2857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 smtClean="0"/>
              <a:t>pr­vé </a:t>
            </a:r>
            <a:r>
              <a:rPr lang="sk-SK" dirty="0"/>
              <a:t>kon­cep­ty </a:t>
            </a:r>
            <a:r>
              <a:rPr lang="sk-SK" dirty="0" err="1"/>
              <a:t>tab­le­tov</a:t>
            </a:r>
            <a:r>
              <a:rPr lang="sk-SK" dirty="0"/>
              <a:t> sa ob­ja­vi­li v žá­nri sci-fi, no sta­či­lo len nie­koľ­ko ďal­ších de­sať­ro­čí, aby sa sta­li bež­nou reali­tou.</a:t>
            </a:r>
          </a:p>
          <a:p>
            <a:pPr fontAlgn="base">
              <a:lnSpc>
                <a:spcPct val="150000"/>
              </a:lnSpc>
            </a:pPr>
            <a:r>
              <a:rPr lang="sk-SK" dirty="0"/>
              <a:t>His­tó­riu </a:t>
            </a:r>
            <a:r>
              <a:rPr lang="sk-SK" dirty="0" err="1"/>
              <a:t>tab­le­tov</a:t>
            </a:r>
            <a:r>
              <a:rPr lang="sk-SK" dirty="0"/>
              <a:t> na ča­so­vej osi sa pre­to roz­ho­dol spra­co­vať por­tál  </a:t>
            </a:r>
            <a:r>
              <a:rPr lang="sk-SK" dirty="0" err="1" smtClean="0"/>
              <a:t>dipity</a:t>
            </a:r>
            <a:r>
              <a:rPr lang="sk-SK" dirty="0" smtClean="0"/>
              <a:t> </a:t>
            </a:r>
            <a:r>
              <a:rPr lang="sk-SK" dirty="0" smtClean="0">
                <a:hlinkClick r:id="rId2"/>
              </a:rPr>
              <a:t>http://www.dipity.com/cmclellan/The-History-of-Tablet-Computers/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755576" y="441538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36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História</a:t>
            </a:r>
          </a:p>
        </p:txBody>
      </p:sp>
      <p:pic>
        <p:nvPicPr>
          <p:cNvPr id="4" name="Picture 2" descr="http://im9.cz/sk/iR/importprodukt-orig/411/4117f78c390f84ca7f749c2220e1e329--mmf250x2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5" b="9236"/>
          <a:stretch/>
        </p:blipFill>
        <p:spPr bwMode="auto">
          <a:xfrm>
            <a:off x="1259632" y="3987800"/>
            <a:ext cx="2839351" cy="256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pravda.sk/res/2011/11/11/thumbs/tablety-ipad-eee-pad-tablets-apple-pc-laptop-clano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5" b="18869"/>
          <a:stretch/>
        </p:blipFill>
        <p:spPr bwMode="auto">
          <a:xfrm>
            <a:off x="4572000" y="4126826"/>
            <a:ext cx="3554174" cy="228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36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457200" y="692696"/>
            <a:ext cx="7467600" cy="5760640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363538"/>
            <a:r>
              <a:rPr lang="sk-SK" sz="2400" dirty="0" smtClean="0"/>
              <a:t>Vysoké rozlíšenie, antireflexný povrch</a:t>
            </a:r>
          </a:p>
          <a:p>
            <a:pPr marL="173038" indent="363538"/>
            <a:r>
              <a:rPr lang="sk-SK" sz="2400" dirty="0" smtClean="0"/>
              <a:t>Bezdrôtové siete (2G, 3G, 4G a </a:t>
            </a:r>
            <a:r>
              <a:rPr lang="sk-SK" sz="2400" dirty="0" err="1" smtClean="0"/>
              <a:t>Wi-Fi</a:t>
            </a:r>
            <a:r>
              <a:rPr lang="sk-SK" sz="2400" dirty="0" smtClean="0"/>
              <a:t>)</a:t>
            </a:r>
          </a:p>
          <a:p>
            <a:pPr marL="173038" indent="363538"/>
            <a:r>
              <a:rPr lang="sk-SK" sz="2400" dirty="0" smtClean="0"/>
              <a:t>E-mail a prístup k sociálnym sieťam</a:t>
            </a:r>
          </a:p>
          <a:p>
            <a:pPr marL="173038" indent="363538"/>
            <a:r>
              <a:rPr lang="sk-SK" sz="2400" dirty="0" err="1" smtClean="0"/>
              <a:t>Potencionálne</a:t>
            </a:r>
            <a:r>
              <a:rPr lang="sk-SK" sz="2400" dirty="0" smtClean="0"/>
              <a:t>  funkcie telefónu</a:t>
            </a:r>
          </a:p>
          <a:p>
            <a:pPr marL="173038" indent="363538"/>
            <a:r>
              <a:rPr lang="sk-SK" sz="2400" dirty="0" smtClean="0"/>
              <a:t>Video konferencie,  </a:t>
            </a:r>
            <a:r>
              <a:rPr lang="sk-SK" sz="2400" dirty="0" err="1" smtClean="0"/>
              <a:t>telekonferencie</a:t>
            </a:r>
            <a:endParaRPr lang="sk-SK" sz="2400" dirty="0" smtClean="0"/>
          </a:p>
          <a:p>
            <a:pPr marL="173038" indent="363538"/>
            <a:r>
              <a:rPr lang="sk-SK" sz="2400" dirty="0" smtClean="0"/>
              <a:t>GPS</a:t>
            </a:r>
          </a:p>
          <a:p>
            <a:pPr marL="173038" indent="363538"/>
            <a:r>
              <a:rPr lang="sk-SK" sz="2400" dirty="0" smtClean="0"/>
              <a:t>Videokamera, fotoaparát (možnosť úpravy)</a:t>
            </a:r>
          </a:p>
          <a:p>
            <a:pPr marL="173038" indent="363538"/>
            <a:r>
              <a:rPr lang="sk-SK" sz="2400" dirty="0" smtClean="0"/>
              <a:t>Čítanie kníh, časopisov, novín...</a:t>
            </a:r>
          </a:p>
          <a:p>
            <a:pPr marL="173038" indent="363538"/>
            <a:r>
              <a:rPr lang="sk-SK" sz="2400" dirty="0" smtClean="0"/>
              <a:t>Prenosný prehrávač (video, hudba)</a:t>
            </a:r>
          </a:p>
          <a:p>
            <a:pPr marL="173038" indent="363538"/>
            <a:r>
              <a:rPr lang="sk-SK" sz="2400" dirty="0" smtClean="0"/>
              <a:t>Stiahnuteľné aplikácie na hranie, učenie, šport...</a:t>
            </a:r>
          </a:p>
          <a:p>
            <a:pPr marL="515938"/>
            <a:r>
              <a:rPr lang="sk-SK" sz="2400" dirty="0" smtClean="0"/>
              <a:t>Váha od 300g do 800g</a:t>
            </a:r>
          </a:p>
          <a:p>
            <a:pPr marL="173038" indent="363538"/>
            <a:r>
              <a:rPr lang="sk-SK" sz="2400" dirty="0" smtClean="0"/>
              <a:t>Životnosť batérie od 3-12 hodín</a:t>
            </a:r>
          </a:p>
          <a:p>
            <a:pPr marL="173038" indent="363538"/>
            <a:r>
              <a:rPr lang="sk-SK" sz="2400" dirty="0" smtClean="0"/>
              <a:t>Pokročilejšie využitie</a:t>
            </a:r>
            <a:endParaRPr lang="sk-SK" sz="2400" dirty="0"/>
          </a:p>
        </p:txBody>
      </p:sp>
      <p:sp>
        <p:nvSpPr>
          <p:cNvPr id="3" name="BlokTextu 2"/>
          <p:cNvSpPr txBox="1"/>
          <p:nvPr/>
        </p:nvSpPr>
        <p:spPr>
          <a:xfrm>
            <a:off x="950640" y="46365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36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Typické funkcie</a:t>
            </a:r>
          </a:p>
        </p:txBody>
      </p:sp>
    </p:spTree>
    <p:extLst>
      <p:ext uri="{BB962C8B-B14F-4D97-AF65-F5344CB8AC3E}">
        <p14:creationId xmlns:p14="http://schemas.microsoft.com/office/powerpoint/2010/main" val="14392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755576" y="764704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36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Ako vybrať </a:t>
            </a:r>
            <a:r>
              <a:rPr lang="sk-SK" sz="3600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tablet</a:t>
            </a:r>
            <a:r>
              <a:rPr lang="sk-SK" sz="36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?</a:t>
            </a:r>
          </a:p>
        </p:txBody>
      </p:sp>
      <p:sp>
        <p:nvSpPr>
          <p:cNvPr id="3" name="BlokTextu 2"/>
          <p:cNvSpPr txBox="1"/>
          <p:nvPr/>
        </p:nvSpPr>
        <p:spPr>
          <a:xfrm>
            <a:off x="863588" y="1556792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Veľkosť displeja, rozmery a hmotnosť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881864" y="2132856"/>
            <a:ext cx="7848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Veľkosť displeja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5- 14 palcov ( v praxi naj... 7-10 palcov)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Rozlíšenie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/>
              <a:t> Väčšina dnes dostupných zariadení ponúka rozlíšenie 1024 × 768 </a:t>
            </a:r>
            <a:r>
              <a:rPr lang="sk-SK" sz="2400" dirty="0" err="1"/>
              <a:t>px</a:t>
            </a:r>
            <a:r>
              <a:rPr lang="sk-SK" sz="2400" dirty="0"/>
              <a:t> alebo 1280 x 800 </a:t>
            </a:r>
            <a:r>
              <a:rPr lang="sk-SK" sz="2400" dirty="0" err="1"/>
              <a:t>px</a:t>
            </a:r>
            <a:r>
              <a:rPr lang="sk-SK" sz="2400" dirty="0"/>
              <a:t>. </a:t>
            </a:r>
            <a:endParaRPr lang="sk-SK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400" dirty="0" smtClean="0"/>
              <a:t>Operačný systém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 err="1" smtClean="0"/>
              <a:t>iOS</a:t>
            </a:r>
            <a:r>
              <a:rPr lang="sk-SK" sz="2400" dirty="0" smtClean="0"/>
              <a:t> pre Apple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sz="2400" dirty="0" err="1" smtClean="0"/>
              <a:t>Android</a:t>
            </a:r>
            <a:endParaRPr lang="sk-SK" sz="2400" dirty="0" smtClean="0"/>
          </a:p>
          <a:p>
            <a:pPr lvl="1"/>
            <a:endParaRPr lang="sk-SK" sz="2400" dirty="0" smtClean="0"/>
          </a:p>
          <a:p>
            <a:endParaRPr lang="sk-SK" dirty="0" smtClean="0"/>
          </a:p>
          <a:p>
            <a:pPr lvl="1"/>
            <a:r>
              <a:rPr lang="sk-SK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010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971600" y="5229200"/>
            <a:ext cx="8172400" cy="1249660"/>
          </a:xfrm>
          <a:prstGeom prst="rect">
            <a:avLst/>
          </a:prstGeom>
        </p:spPr>
      </p:pic>
      <p:sp>
        <p:nvSpPr>
          <p:cNvPr id="2" name="Text Placeholder 2"/>
          <p:cNvSpPr txBox="1">
            <a:spLocks/>
          </p:cNvSpPr>
          <p:nvPr/>
        </p:nvSpPr>
        <p:spPr>
          <a:xfrm>
            <a:off x="457200" y="1597025"/>
            <a:ext cx="7467600" cy="3344143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363538"/>
            <a:r>
              <a:rPr lang="sk-SK" sz="2800" dirty="0" smtClean="0"/>
              <a:t>Od firmy ​</a:t>
            </a:r>
            <a:r>
              <a:rPr lang="sk-SK" sz="2800" dirty="0" err="1" smtClean="0"/>
              <a:t>Google</a:t>
            </a:r>
            <a:endParaRPr lang="sk-SK" sz="2800" dirty="0" smtClean="0"/>
          </a:p>
          <a:p>
            <a:pPr marL="173038" indent="363538"/>
            <a:r>
              <a:rPr lang="sk-SK" sz="2800" dirty="0" smtClean="0"/>
              <a:t>​pravdepodobne najobľúbenejšia</a:t>
            </a:r>
          </a:p>
          <a:p>
            <a:pPr marL="474663" lvl="1" indent="363538"/>
            <a:r>
              <a:rPr lang="sk-SK" sz="2400" dirty="0" smtClean="0"/>
              <a:t>​viacej otvorená ako </a:t>
            </a:r>
            <a:r>
              <a:rPr lang="sk-SK" sz="2400" dirty="0" err="1" smtClean="0"/>
              <a:t>iOS</a:t>
            </a:r>
            <a:endParaRPr lang="sk-SK" sz="2400" dirty="0" smtClean="0"/>
          </a:p>
          <a:p>
            <a:pPr marL="173038" indent="363538"/>
            <a:r>
              <a:rPr lang="sk-SK" sz="2800" dirty="0" smtClean="0"/>
              <a:t>​</a:t>
            </a:r>
            <a:r>
              <a:rPr lang="sk-SK" sz="2800" dirty="0" err="1" smtClean="0"/>
              <a:t>Android</a:t>
            </a:r>
            <a:r>
              <a:rPr lang="sk-SK" sz="2800" dirty="0" smtClean="0"/>
              <a:t> 1.0 - 2008 - HTC</a:t>
            </a:r>
          </a:p>
          <a:p>
            <a:pPr marL="173038" indent="363538"/>
            <a:r>
              <a:rPr lang="sk-SK" sz="2800" dirty="0" smtClean="0"/>
              <a:t>​</a:t>
            </a:r>
            <a:r>
              <a:rPr lang="sk-SK" sz="2800" dirty="0" err="1" smtClean="0"/>
              <a:t>Android</a:t>
            </a:r>
            <a:r>
              <a:rPr lang="sk-SK" sz="2800" dirty="0" smtClean="0"/>
              <a:t> 4.2.2 - </a:t>
            </a:r>
            <a:r>
              <a:rPr lang="sk-SK" sz="2800" dirty="0" err="1" smtClean="0"/>
              <a:t>Nexus</a:t>
            </a:r>
            <a:r>
              <a:rPr lang="sk-SK" sz="2800" dirty="0" smtClean="0"/>
              <a:t> 7</a:t>
            </a:r>
          </a:p>
          <a:p>
            <a:pPr marL="173038" indent="363538"/>
            <a:r>
              <a:rPr lang="sk-SK" sz="2800" dirty="0" smtClean="0"/>
              <a:t>​názvy po sladkostiach</a:t>
            </a:r>
            <a:endParaRPr lang="sk-SK" sz="2800" dirty="0"/>
          </a:p>
        </p:txBody>
      </p:sp>
      <p:sp>
        <p:nvSpPr>
          <p:cNvPr id="4" name="BlokTextu 3"/>
          <p:cNvSpPr txBox="1"/>
          <p:nvPr/>
        </p:nvSpPr>
        <p:spPr>
          <a:xfrm>
            <a:off x="971600" y="836712"/>
            <a:ext cx="69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3600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Android</a:t>
            </a:r>
            <a:endParaRPr lang="sk-SK" sz="3600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388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/>
          </p:cNvSpPr>
          <p:nvPr/>
        </p:nvSpPr>
        <p:spPr>
          <a:xfrm>
            <a:off x="457200" y="1477962"/>
            <a:ext cx="7661275" cy="4645025"/>
          </a:xfrm>
          <a:prstGeom prst="rect">
            <a:avLst/>
          </a:prstGeom>
          <a:noFill/>
          <a:ln>
            <a:noFill/>
          </a:ln>
        </p:spPr>
        <p:txBody>
          <a:bodyPr wrap="square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indent="360363">
              <a:tabLst>
                <a:tab pos="179388" algn="l"/>
              </a:tabLst>
            </a:pPr>
            <a:r>
              <a:rPr lang="sk-SK" dirty="0" smtClean="0"/>
              <a:t>​Apple</a:t>
            </a:r>
          </a:p>
          <a:p>
            <a:pPr marL="179388" indent="360363">
              <a:tabLst>
                <a:tab pos="179388" algn="l"/>
              </a:tabLst>
            </a:pPr>
            <a:r>
              <a:rPr lang="sk-SK" dirty="0" smtClean="0"/>
              <a:t>​menej prístupný, ale viac zabezpečený</a:t>
            </a:r>
          </a:p>
          <a:p>
            <a:pPr marL="179388" indent="360363">
              <a:tabLst>
                <a:tab pos="179388" algn="l"/>
              </a:tabLst>
            </a:pPr>
            <a:r>
              <a:rPr lang="sk-SK" dirty="0" smtClean="0"/>
              <a:t>​synchronizácia s ostatnými Apple     zariadeniami</a:t>
            </a:r>
          </a:p>
          <a:p>
            <a:pPr marL="179388" indent="360363">
              <a:tabLst>
                <a:tab pos="179388" algn="l"/>
              </a:tabLst>
            </a:pPr>
            <a:r>
              <a:rPr lang="sk-SK" dirty="0" smtClean="0"/>
              <a:t>​</a:t>
            </a:r>
            <a:r>
              <a:rPr lang="sk-SK" dirty="0" err="1" smtClean="0"/>
              <a:t>iPod</a:t>
            </a:r>
            <a:r>
              <a:rPr lang="sk-SK" dirty="0" smtClean="0"/>
              <a:t>, </a:t>
            </a:r>
            <a:r>
              <a:rPr lang="sk-SK" dirty="0" err="1" smtClean="0"/>
              <a:t>iPad</a:t>
            </a:r>
            <a:r>
              <a:rPr lang="sk-SK" dirty="0" smtClean="0"/>
              <a:t>, </a:t>
            </a:r>
            <a:r>
              <a:rPr lang="sk-SK" dirty="0" err="1" smtClean="0"/>
              <a:t>iPhone</a:t>
            </a:r>
            <a:r>
              <a:rPr lang="sk-SK" dirty="0" smtClean="0"/>
              <a:t>,  </a:t>
            </a:r>
            <a:r>
              <a:rPr lang="sk-SK" dirty="0" err="1" smtClean="0"/>
              <a:t>etc</a:t>
            </a:r>
            <a:r>
              <a:rPr lang="sk-SK" dirty="0" smtClean="0"/>
              <a:t>...​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1259632" y="692696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3600" i="1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iOS</a:t>
            </a:r>
            <a:endParaRPr lang="sk-SK" sz="3600" i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4689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 txBox="1">
            <a:spLocks/>
          </p:cNvSpPr>
          <p:nvPr/>
        </p:nvSpPr>
        <p:spPr>
          <a:xfrm>
            <a:off x="457200" y="1600200"/>
            <a:ext cx="7467600" cy="45243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363538"/>
            <a:r>
              <a:rPr lang="sk-SK" dirty="0" err="1" smtClean="0"/>
              <a:t>Facebook</a:t>
            </a:r>
            <a:r>
              <a:rPr lang="sk-SK" dirty="0" smtClean="0"/>
              <a:t>, Messenger</a:t>
            </a:r>
          </a:p>
          <a:p>
            <a:pPr marL="173038" indent="363538"/>
            <a:r>
              <a:rPr lang="sk-SK" dirty="0" err="1" smtClean="0"/>
              <a:t>Gmail</a:t>
            </a:r>
            <a:endParaRPr lang="sk-SK" dirty="0" smtClean="0"/>
          </a:p>
          <a:p>
            <a:pPr marL="173038" indent="363538"/>
            <a:r>
              <a:rPr lang="sk-SK" dirty="0" err="1" smtClean="0"/>
              <a:t>Skype</a:t>
            </a:r>
            <a:endParaRPr lang="sk-SK" dirty="0" smtClean="0"/>
          </a:p>
          <a:p>
            <a:pPr marL="173038" indent="363538"/>
            <a:r>
              <a:rPr lang="sk-SK" dirty="0" err="1" smtClean="0"/>
              <a:t>Twitter</a:t>
            </a:r>
            <a:endParaRPr lang="sk-SK" dirty="0" smtClean="0"/>
          </a:p>
          <a:p>
            <a:pPr marL="173038" indent="363538"/>
            <a:r>
              <a:rPr lang="sk-SK" dirty="0" err="1" smtClean="0"/>
              <a:t>Google</a:t>
            </a:r>
            <a:r>
              <a:rPr lang="sk-SK" dirty="0" smtClean="0"/>
              <a:t>+</a:t>
            </a:r>
          </a:p>
          <a:p>
            <a:pPr marL="173038" indent="363538"/>
            <a:r>
              <a:rPr lang="sk-SK" dirty="0" smtClean="0"/>
              <a:t>Email</a:t>
            </a:r>
          </a:p>
          <a:p>
            <a:pPr marL="474663" lvl="1" indent="363538"/>
            <a:endParaRPr lang="sk-SK" dirty="0"/>
          </a:p>
        </p:txBody>
      </p:sp>
      <p:pic>
        <p:nvPicPr>
          <p:cNvPr id="3" name="Picture 8" descr="C:\Users\Marcel\Desktop\tablet\google-plus-ap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89" y="4166172"/>
            <a:ext cx="764986" cy="7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Marcel\Desktop\tablet\images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517232"/>
            <a:ext cx="931553" cy="93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Marcel\Desktop\tablet\twitter-ic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933" y="3488133"/>
            <a:ext cx="741023" cy="74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Marcel\Desktop\tablet\Skype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12502"/>
            <a:ext cx="764480" cy="67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arcel\Desktop\tablet\images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70" y="2204864"/>
            <a:ext cx="915862" cy="71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971600" y="404664"/>
            <a:ext cx="7745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36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Komunikácia, sociálne siete</a:t>
            </a:r>
          </a:p>
        </p:txBody>
      </p:sp>
      <p:pic>
        <p:nvPicPr>
          <p:cNvPr id="1026" name="Picture 2" descr="http://www.bytylucky.sk/wp-content/uploads/2013/01/facebook-ikon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81437"/>
            <a:ext cx="894530" cy="89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cworld.com.mx/postsGenPic.aspx?i=2618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121" y="1281437"/>
            <a:ext cx="1018633" cy="83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9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cel\Desktop\tablet\google-maps-ios-6-navigation-iphone-ipod-touch-1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t="13489" r="23862" b="7585"/>
          <a:stretch/>
        </p:blipFill>
        <p:spPr bwMode="auto">
          <a:xfrm>
            <a:off x="1578996" y="2260600"/>
            <a:ext cx="1308100" cy="1168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</p:pic>
      <p:pic>
        <p:nvPicPr>
          <p:cNvPr id="3" name="Picture 4" descr="C:\Users\Marcel\Desktop\tablet\SygicGPSnavigation_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12" y="1303893"/>
            <a:ext cx="1765067" cy="176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Marcel\Desktop\tablet\2413511031_6b419c32f6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00" y="4716898"/>
            <a:ext cx="1492292" cy="140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Marcel\Desktop\tablet\navigon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05" y="4771430"/>
            <a:ext cx="1760974" cy="171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588740" y="657561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sk-SK" sz="3600" i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Mapy a navigácie</a:t>
            </a: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457200" y="1600200"/>
            <a:ext cx="3657600" cy="45243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363538"/>
            <a:r>
              <a:rPr lang="sk-SK" dirty="0" err="1" smtClean="0"/>
              <a:t>Google</a:t>
            </a:r>
            <a:r>
              <a:rPr lang="sk-SK" dirty="0" smtClean="0"/>
              <a:t> </a:t>
            </a:r>
            <a:r>
              <a:rPr lang="sk-SK" dirty="0" err="1" smtClean="0"/>
              <a:t>Maps</a:t>
            </a:r>
            <a:endParaRPr lang="sk-SK" dirty="0" smtClean="0"/>
          </a:p>
          <a:p>
            <a:pPr marL="173038" indent="0">
              <a:buFont typeface="Arial" panose="020B0604020202020204" pitchFamily="34" charset="0"/>
              <a:buNone/>
            </a:pPr>
            <a:endParaRPr lang="sk-SK" dirty="0" smtClean="0"/>
          </a:p>
          <a:p>
            <a:pPr marL="173038" indent="0">
              <a:buFont typeface="Arial" panose="020B0604020202020204" pitchFamily="34" charset="0"/>
              <a:buNone/>
            </a:pPr>
            <a:endParaRPr lang="sk-SK" dirty="0" smtClean="0"/>
          </a:p>
          <a:p>
            <a:pPr marL="173038" indent="0">
              <a:buNone/>
            </a:pPr>
            <a:endParaRPr lang="sk-SK" sz="3600" dirty="0"/>
          </a:p>
          <a:p>
            <a:pPr marL="630238" indent="-457200"/>
            <a:r>
              <a:rPr lang="sk-SK" dirty="0" err="1" smtClean="0"/>
              <a:t>Google</a:t>
            </a:r>
            <a:r>
              <a:rPr lang="sk-SK" dirty="0" smtClean="0"/>
              <a:t> </a:t>
            </a:r>
            <a:r>
              <a:rPr lang="sk-SK" dirty="0" err="1" smtClean="0"/>
              <a:t>Earth</a:t>
            </a:r>
            <a:endParaRPr lang="sk-SK" dirty="0"/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4267200" y="1600200"/>
            <a:ext cx="3657600" cy="452437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363538"/>
            <a:r>
              <a:rPr lang="sk-SK" dirty="0" err="1" smtClean="0"/>
              <a:t>Sygic</a:t>
            </a:r>
            <a:endParaRPr lang="sk-SK" dirty="0" smtClean="0"/>
          </a:p>
          <a:p>
            <a:pPr marL="173038" indent="363538"/>
            <a:endParaRPr lang="sk-SK" dirty="0" smtClean="0"/>
          </a:p>
          <a:p>
            <a:pPr marL="173038" indent="363538"/>
            <a:endParaRPr lang="sk-SK" dirty="0" smtClean="0"/>
          </a:p>
          <a:p>
            <a:pPr marL="173038" indent="363538"/>
            <a:endParaRPr lang="sk-SK" dirty="0" smtClean="0"/>
          </a:p>
          <a:p>
            <a:pPr marL="173038" indent="363538"/>
            <a:endParaRPr lang="sk-SK" dirty="0" smtClean="0"/>
          </a:p>
          <a:p>
            <a:pPr marL="173038" indent="363538"/>
            <a:r>
              <a:rPr lang="sk-SK" dirty="0" err="1" smtClean="0"/>
              <a:t>Navigon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0538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 txBox="1">
            <a:spLocks/>
          </p:cNvSpPr>
          <p:nvPr/>
        </p:nvSpPr>
        <p:spPr>
          <a:xfrm>
            <a:off x="457200" y="1772816"/>
            <a:ext cx="7467600" cy="43517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363538"/>
            <a:r>
              <a:rPr lang="sk-SK" dirty="0" err="1" smtClean="0"/>
              <a:t>Google</a:t>
            </a:r>
            <a:r>
              <a:rPr lang="sk-SK" dirty="0" smtClean="0"/>
              <a:t> </a:t>
            </a:r>
            <a:r>
              <a:rPr lang="sk-SK" dirty="0" err="1" smtClean="0"/>
              <a:t>Play</a:t>
            </a:r>
            <a:r>
              <a:rPr lang="sk-SK" dirty="0" smtClean="0"/>
              <a:t> </a:t>
            </a:r>
            <a:r>
              <a:rPr lang="sk-SK" dirty="0" err="1" smtClean="0"/>
              <a:t>Books</a:t>
            </a:r>
            <a:endParaRPr lang="sk-SK" dirty="0" smtClean="0"/>
          </a:p>
          <a:p>
            <a:pPr marL="173038" indent="363538"/>
            <a:r>
              <a:rPr lang="sk-SK" dirty="0" err="1" smtClean="0"/>
              <a:t>iBooks</a:t>
            </a:r>
            <a:endParaRPr lang="sk-SK" dirty="0" smtClean="0"/>
          </a:p>
          <a:p>
            <a:pPr marL="173038" indent="363538"/>
            <a:r>
              <a:rPr lang="sk-SK" dirty="0" err="1" smtClean="0"/>
              <a:t>Kindle</a:t>
            </a:r>
            <a:endParaRPr lang="sk-SK" dirty="0" smtClean="0"/>
          </a:p>
          <a:p>
            <a:pPr marL="173038" indent="363538"/>
            <a:r>
              <a:rPr lang="sk-SK" dirty="0" err="1" smtClean="0"/>
              <a:t>Mantano</a:t>
            </a:r>
            <a:r>
              <a:rPr lang="sk-SK" dirty="0" smtClean="0"/>
              <a:t> </a:t>
            </a:r>
            <a:r>
              <a:rPr lang="sk-SK" dirty="0" err="1" smtClean="0"/>
              <a:t>Reader</a:t>
            </a:r>
            <a:endParaRPr lang="sk-SK" dirty="0"/>
          </a:p>
        </p:txBody>
      </p:sp>
      <p:pic>
        <p:nvPicPr>
          <p:cNvPr id="3" name="Picture 2" descr="C:\Users\Marcel\Desktop\tablet\Google-Play-Books-ic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547" y="692696"/>
            <a:ext cx="1754152" cy="175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Marcel\Desktop\tablet\mantano_reader_image_slider_1bi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69160"/>
            <a:ext cx="307538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Marcel\Desktop\tablet\ibooks-new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799" y="1569772"/>
            <a:ext cx="1894111" cy="189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Marcel\Desktop\tablet\282598-kindle-ic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526575"/>
            <a:ext cx="1938511" cy="193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9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368</Words>
  <Application>Microsoft Office PowerPoint</Application>
  <PresentationFormat>Prezentácia na obrazovke (4:3)</PresentationFormat>
  <Paragraphs>126</Paragraphs>
  <Slides>17</Slides>
  <Notes>0</Notes>
  <HiddenSlides>0</HiddenSlides>
  <MMClips>1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18" baseType="lpstr">
      <vt:lpstr>Motív Office</vt:lpstr>
      <vt:lpstr>Tablety  a ich využitie v praxi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Tablety  a ich využitie v praxi</dc:title>
  <dc:creator>ucitel3</dc:creator>
  <cp:lastModifiedBy>ucitel3</cp:lastModifiedBy>
  <cp:revision>28</cp:revision>
  <dcterms:created xsi:type="dcterms:W3CDTF">2014-04-27T11:11:46Z</dcterms:created>
  <dcterms:modified xsi:type="dcterms:W3CDTF">2014-06-03T12:21:37Z</dcterms:modified>
</cp:coreProperties>
</file>