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6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2" r:id="rId16"/>
    <p:sldId id="270" r:id="rId1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24"/>
    <a:srgbClr val="005426"/>
    <a:srgbClr val="005C2A"/>
    <a:srgbClr val="FFFFCC"/>
    <a:srgbClr val="C41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7FB7D-0E00-4065-85F1-95031EE508C4}" type="datetimeFigureOut">
              <a:rPr lang="sk-SK" smtClean="0"/>
              <a:t>25. 5. 2014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BB40B-EA5B-404A-8AE6-EBE599DAB0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1533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BB40B-EA5B-404A-8AE6-EBE599DAB0EA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3039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hlý trojuho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ľná form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ľná form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ľná form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ovná spojnic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0DB485C-F076-4DA4-86C8-0332EA8A3083}" type="datetimeFigureOut">
              <a:rPr lang="sk-SK" smtClean="0"/>
              <a:t>25. 5. 2014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46016E0-561A-41CD-A852-7214C9348B85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485C-F076-4DA4-86C8-0332EA8A3083}" type="datetimeFigureOut">
              <a:rPr lang="sk-SK" smtClean="0"/>
              <a:t>25. 5. 2014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6016E0-561A-41CD-A852-7214C9348B85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485C-F076-4DA4-86C8-0332EA8A3083}" type="datetimeFigureOut">
              <a:rPr lang="sk-SK" smtClean="0"/>
              <a:t>25. 5. 2014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6016E0-561A-41CD-A852-7214C9348B85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485C-F076-4DA4-86C8-0332EA8A3083}" type="datetimeFigureOut">
              <a:rPr lang="sk-SK" smtClean="0"/>
              <a:t>25. 5. 2014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6016E0-561A-41CD-A852-7214C9348B85}" type="slidenum">
              <a:rPr lang="sk-SK" smtClean="0"/>
              <a:t>‹#›</a:t>
            </a:fld>
            <a:endParaRPr lang="sk-SK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485C-F076-4DA4-86C8-0332EA8A3083}" type="datetimeFigureOut">
              <a:rPr lang="sk-SK" smtClean="0"/>
              <a:t>25. 5. 2014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6016E0-561A-41CD-A852-7214C9348B85}" type="slidenum">
              <a:rPr lang="sk-SK" smtClean="0"/>
              <a:t>‹#›</a:t>
            </a:fld>
            <a:endParaRPr lang="sk-SK"/>
          </a:p>
        </p:txBody>
      </p:sp>
      <p:sp>
        <p:nvSpPr>
          <p:cNvPr id="7" name="Výlož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Výlož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485C-F076-4DA4-86C8-0332EA8A3083}" type="datetimeFigureOut">
              <a:rPr lang="sk-SK" smtClean="0"/>
              <a:t>25. 5. 2014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6016E0-561A-41CD-A852-7214C9348B85}" type="slidenum">
              <a:rPr lang="sk-SK" smtClean="0"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485C-F076-4DA4-86C8-0332EA8A3083}" type="datetimeFigureOut">
              <a:rPr lang="sk-SK" smtClean="0"/>
              <a:t>25. 5. 2014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6016E0-561A-41CD-A852-7214C9348B85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485C-F076-4DA4-86C8-0332EA8A3083}" type="datetimeFigureOut">
              <a:rPr lang="sk-SK" smtClean="0"/>
              <a:t>25. 5. 2014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6016E0-561A-41CD-A852-7214C9348B85}" type="slidenum">
              <a:rPr lang="sk-SK" smtClean="0"/>
              <a:t>‹#›</a:t>
            </a:fld>
            <a:endParaRPr lang="sk-SK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0DB485C-F076-4DA4-86C8-0332EA8A3083}" type="datetimeFigureOut">
              <a:rPr lang="sk-SK" smtClean="0"/>
              <a:t>25. 5. 2014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6016E0-561A-41CD-A852-7214C9348B85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0DB485C-F076-4DA4-86C8-0332EA8A3083}" type="datetimeFigureOut">
              <a:rPr lang="sk-SK" smtClean="0"/>
              <a:t>25. 5. 2014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6016E0-561A-41CD-A852-7214C9348B85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0DB485C-F076-4DA4-86C8-0332EA8A3083}" type="datetimeFigureOut">
              <a:rPr lang="sk-SK" smtClean="0"/>
              <a:t>25. 5. 2014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46016E0-561A-41CD-A852-7214C9348B85}" type="slidenum">
              <a:rPr lang="sk-SK" smtClean="0"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uhlý trojuho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ovná spojnic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ýlož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Výlož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á forma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ľná forma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uhlý trojuho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ovná spojnic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0DB485C-F076-4DA4-86C8-0332EA8A3083}" type="datetimeFigureOut">
              <a:rPr lang="sk-SK" smtClean="0"/>
              <a:t>25. 5. 2014</a:t>
            </a:fld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46016E0-561A-41CD-A852-7214C9348B85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gramatica.com/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5" Type="http://schemas.openxmlformats.org/officeDocument/2006/relationships/slide" Target="slide11.xml"/><Relationship Id="rId4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>
            <a:normAutofit/>
          </a:bodyPr>
          <a:lstStyle/>
          <a:p>
            <a:r>
              <a:rPr lang="sk-SK" i="1" dirty="0" smtClean="0"/>
              <a:t>Predmet : anglický jazyk</a:t>
            </a:r>
            <a:br>
              <a:rPr lang="sk-SK" i="1" dirty="0" smtClean="0"/>
            </a:br>
            <a:r>
              <a:rPr lang="sk-SK" i="1" dirty="0" smtClean="0"/>
              <a:t>Téma : podmienkové vety</a:t>
            </a:r>
            <a:br>
              <a:rPr lang="sk-SK" i="1" dirty="0" smtClean="0"/>
            </a:br>
            <a:r>
              <a:rPr lang="sk-SK" sz="2800" i="1" dirty="0" smtClean="0"/>
              <a:t>Ročník : tretí a štvrtý, gymnázium</a:t>
            </a:r>
            <a:endParaRPr lang="sk-SK" sz="2800" i="1" dirty="0"/>
          </a:p>
        </p:txBody>
      </p:sp>
      <p:sp>
        <p:nvSpPr>
          <p:cNvPr id="5" name="BlokTextu 4"/>
          <p:cNvSpPr txBox="1"/>
          <p:nvPr/>
        </p:nvSpPr>
        <p:spPr>
          <a:xfrm>
            <a:off x="899592" y="4149080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Mgr. Monika </a:t>
            </a:r>
            <a:r>
              <a:rPr lang="sk-SK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Fabíková</a:t>
            </a:r>
            <a:endParaRPr lang="sk-SK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Gymnázium </a:t>
            </a:r>
            <a:r>
              <a:rPr lang="sk-SK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J.G.Tajovského</a:t>
            </a:r>
            <a:r>
              <a:rPr lang="sk-SK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Banská Bystrica</a:t>
            </a:r>
          </a:p>
        </p:txBody>
      </p:sp>
      <p:sp>
        <p:nvSpPr>
          <p:cNvPr id="6" name="Obdĺžnik 5">
            <a:hlinkClick r:id="" action="ppaction://hlinkshowjump?jump=nextslide"/>
          </p:cNvPr>
          <p:cNvSpPr/>
          <p:nvPr/>
        </p:nvSpPr>
        <p:spPr>
          <a:xfrm>
            <a:off x="7812360" y="6320292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881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400" i="1" dirty="0" err="1" smtClean="0"/>
              <a:t>Complete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the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questions</a:t>
            </a:r>
            <a:r>
              <a:rPr lang="sk-SK" sz="2400" i="1" dirty="0" smtClean="0"/>
              <a:t> in </a:t>
            </a:r>
            <a:r>
              <a:rPr lang="sk-SK" sz="2400" i="1" dirty="0" err="1" smtClean="0"/>
              <a:t>questionnaire</a:t>
            </a:r>
            <a:r>
              <a:rPr lang="sk-SK" sz="2400" i="1" dirty="0" smtClean="0"/>
              <a:t>. </a:t>
            </a:r>
            <a:r>
              <a:rPr lang="sk-SK" sz="2400" i="1" dirty="0" err="1" smtClean="0"/>
              <a:t>Choose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your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answer</a:t>
            </a:r>
            <a:r>
              <a:rPr lang="sk-SK" sz="2400" i="1" dirty="0" smtClean="0"/>
              <a:t>.</a:t>
            </a:r>
            <a:br>
              <a:rPr lang="sk-SK" sz="2400" i="1" dirty="0" smtClean="0"/>
            </a:br>
            <a:endParaRPr lang="sk-SK" sz="2400" i="1" dirty="0"/>
          </a:p>
        </p:txBody>
      </p:sp>
      <p:sp>
        <p:nvSpPr>
          <p:cNvPr id="7" name="Obdĺžnik 6">
            <a:hlinkClick r:id="" action="ppaction://hlinkshowjump?jump=previousslide"/>
          </p:cNvPr>
          <p:cNvSpPr/>
          <p:nvPr/>
        </p:nvSpPr>
        <p:spPr>
          <a:xfrm>
            <a:off x="7812360" y="6309057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Naspäť</a:t>
            </a:r>
            <a:endParaRPr lang="sk-SK" dirty="0"/>
          </a:p>
        </p:txBody>
      </p:sp>
      <p:sp>
        <p:nvSpPr>
          <p:cNvPr id="8" name="Obdĺžnik 7">
            <a:hlinkClick r:id="rId2" action="ppaction://hlinksldjump"/>
          </p:cNvPr>
          <p:cNvSpPr/>
          <p:nvPr/>
        </p:nvSpPr>
        <p:spPr>
          <a:xfrm>
            <a:off x="7813224" y="5744709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Menu</a:t>
            </a:r>
            <a:endParaRPr lang="sk-SK" dirty="0"/>
          </a:p>
        </p:txBody>
      </p:sp>
      <p:sp>
        <p:nvSpPr>
          <p:cNvPr id="9" name="Obdĺžnik 8">
            <a:hlinkClick r:id="" action="ppaction://hlinkshowjump?jump=nextslide"/>
          </p:cNvPr>
          <p:cNvSpPr/>
          <p:nvPr/>
        </p:nvSpPr>
        <p:spPr>
          <a:xfrm>
            <a:off x="7812360" y="5190210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611560" y="1264543"/>
            <a:ext cx="67687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err="1" smtClean="0"/>
              <a:t>What</a:t>
            </a:r>
            <a:r>
              <a:rPr lang="sk-SK" sz="2400" b="1" i="1" dirty="0" smtClean="0"/>
              <a:t> </a:t>
            </a:r>
            <a:r>
              <a:rPr lang="sk-SK" sz="2400" b="1" i="1" dirty="0" err="1" smtClean="0"/>
              <a:t>would</a:t>
            </a:r>
            <a:r>
              <a:rPr lang="sk-SK" sz="2400" b="1" i="1" dirty="0" smtClean="0"/>
              <a:t> </a:t>
            </a:r>
            <a:r>
              <a:rPr lang="sk-SK" sz="2400" b="1" i="1" dirty="0" err="1" smtClean="0"/>
              <a:t>you</a:t>
            </a:r>
            <a:r>
              <a:rPr lang="sk-SK" sz="2400" b="1" i="1" dirty="0" smtClean="0"/>
              <a:t> do .....</a:t>
            </a:r>
          </a:p>
          <a:p>
            <a:pPr marL="457200" indent="-457200">
              <a:buAutoNum type="arabicPeriod"/>
            </a:pPr>
            <a:r>
              <a:rPr lang="sk-SK" sz="2000" b="1" i="1" dirty="0" err="1" smtClean="0"/>
              <a:t>If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you</a:t>
            </a:r>
            <a:r>
              <a:rPr lang="sk-SK" sz="2000" b="1" i="1" dirty="0" smtClean="0"/>
              <a:t> __________(</a:t>
            </a:r>
            <a:r>
              <a:rPr lang="sk-SK" sz="2000" b="1" i="1" dirty="0" err="1" smtClean="0"/>
              <a:t>see</a:t>
            </a:r>
            <a:r>
              <a:rPr lang="sk-SK" sz="2000" b="1" i="1" dirty="0" smtClean="0"/>
              <a:t>) a </a:t>
            </a:r>
            <a:r>
              <a:rPr lang="sk-SK" sz="2000" b="1" i="1" dirty="0" err="1" smtClean="0"/>
              <a:t>ghost</a:t>
            </a:r>
            <a:r>
              <a:rPr lang="sk-SK" sz="2000" b="1" i="1" dirty="0" smtClean="0"/>
              <a:t>?</a:t>
            </a:r>
          </a:p>
          <a:p>
            <a:r>
              <a:rPr lang="sk-SK" sz="2000" b="1" i="1" dirty="0" smtClean="0">
                <a:solidFill>
                  <a:srgbClr val="C41A08"/>
                </a:solidFill>
              </a:rPr>
              <a:t>a/</a:t>
            </a:r>
            <a:r>
              <a:rPr lang="sk-SK" sz="2000" b="1" i="1" dirty="0" err="1" smtClean="0">
                <a:solidFill>
                  <a:srgbClr val="C41A08"/>
                </a:solidFill>
              </a:rPr>
              <a:t>run</a:t>
            </a:r>
            <a:r>
              <a:rPr lang="sk-SK" sz="2000" b="1" i="1" dirty="0" smtClean="0">
                <a:solidFill>
                  <a:srgbClr val="C41A08"/>
                </a:solidFill>
              </a:rPr>
              <a:t> </a:t>
            </a:r>
            <a:r>
              <a:rPr lang="sk-SK" sz="2000" b="1" i="1" dirty="0" err="1" smtClean="0">
                <a:solidFill>
                  <a:srgbClr val="C41A08"/>
                </a:solidFill>
              </a:rPr>
              <a:t>away</a:t>
            </a:r>
            <a:r>
              <a:rPr lang="sk-SK" sz="2000" b="1" i="1" dirty="0" smtClean="0">
                <a:solidFill>
                  <a:srgbClr val="C41A08"/>
                </a:solidFill>
              </a:rPr>
              <a:t>    b/</a:t>
            </a:r>
            <a:r>
              <a:rPr lang="sk-SK" sz="2000" b="1" i="1" dirty="0" err="1" smtClean="0">
                <a:solidFill>
                  <a:srgbClr val="C41A08"/>
                </a:solidFill>
              </a:rPr>
              <a:t>scream</a:t>
            </a:r>
            <a:r>
              <a:rPr lang="sk-SK" sz="2000" b="1" i="1" dirty="0" smtClean="0">
                <a:solidFill>
                  <a:srgbClr val="C41A08"/>
                </a:solidFill>
              </a:rPr>
              <a:t>      c/</a:t>
            </a:r>
            <a:r>
              <a:rPr lang="sk-SK" sz="2000" b="1" i="1" dirty="0" err="1" smtClean="0">
                <a:solidFill>
                  <a:srgbClr val="C41A08"/>
                </a:solidFill>
              </a:rPr>
              <a:t>take</a:t>
            </a:r>
            <a:r>
              <a:rPr lang="sk-SK" sz="2000" b="1" i="1" dirty="0" smtClean="0">
                <a:solidFill>
                  <a:srgbClr val="C41A08"/>
                </a:solidFill>
              </a:rPr>
              <a:t> a </a:t>
            </a:r>
            <a:r>
              <a:rPr lang="sk-SK" sz="2000" b="1" i="1" dirty="0" err="1" smtClean="0">
                <a:solidFill>
                  <a:srgbClr val="C41A08"/>
                </a:solidFill>
              </a:rPr>
              <a:t>photo</a:t>
            </a:r>
            <a:endParaRPr lang="sk-SK" sz="2000" b="1" i="1" dirty="0" smtClean="0">
              <a:solidFill>
                <a:srgbClr val="C41A08"/>
              </a:solidFill>
            </a:endParaRPr>
          </a:p>
          <a:p>
            <a:r>
              <a:rPr lang="sk-SK" sz="2000" b="1" i="1" dirty="0" smtClean="0"/>
              <a:t>2. </a:t>
            </a:r>
            <a:r>
              <a:rPr lang="sk-SK" sz="2000" b="1" i="1" dirty="0" err="1" smtClean="0"/>
              <a:t>if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you</a:t>
            </a:r>
            <a:r>
              <a:rPr lang="sk-SK" sz="2000" b="1" i="1" dirty="0" smtClean="0"/>
              <a:t>___________(</a:t>
            </a:r>
            <a:r>
              <a:rPr lang="sk-SK" sz="2000" b="1" i="1" dirty="0" err="1" smtClean="0"/>
              <a:t>meet</a:t>
            </a:r>
            <a:r>
              <a:rPr lang="sk-SK" sz="2000" b="1" i="1" dirty="0" smtClean="0"/>
              <a:t> ) a film </a:t>
            </a:r>
            <a:r>
              <a:rPr lang="sk-SK" sz="2000" b="1" i="1" dirty="0" err="1" smtClean="0"/>
              <a:t>star</a:t>
            </a:r>
            <a:r>
              <a:rPr lang="sk-SK" sz="2000" b="1" i="1" dirty="0" smtClean="0"/>
              <a:t>?</a:t>
            </a:r>
          </a:p>
          <a:p>
            <a:r>
              <a:rPr lang="sk-SK" sz="2000" b="1" i="1" dirty="0" smtClean="0">
                <a:solidFill>
                  <a:srgbClr val="C00000"/>
                </a:solidFill>
              </a:rPr>
              <a:t>a/</a:t>
            </a:r>
            <a:r>
              <a:rPr lang="sk-SK" sz="2000" b="1" i="1" dirty="0" err="1" smtClean="0">
                <a:solidFill>
                  <a:srgbClr val="C00000"/>
                </a:solidFill>
              </a:rPr>
              <a:t>run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away</a:t>
            </a:r>
            <a:r>
              <a:rPr lang="sk-SK" sz="2000" b="1" i="1" dirty="0" smtClean="0">
                <a:solidFill>
                  <a:srgbClr val="C00000"/>
                </a:solidFill>
              </a:rPr>
              <a:t>    b/</a:t>
            </a:r>
            <a:r>
              <a:rPr lang="sk-SK" sz="2000" b="1" i="1" dirty="0" err="1" smtClean="0">
                <a:solidFill>
                  <a:srgbClr val="C00000"/>
                </a:solidFill>
              </a:rPr>
              <a:t>scream</a:t>
            </a:r>
            <a:r>
              <a:rPr lang="sk-SK" sz="2000" b="1" i="1" dirty="0" smtClean="0">
                <a:solidFill>
                  <a:srgbClr val="C00000"/>
                </a:solidFill>
              </a:rPr>
              <a:t>       c/</a:t>
            </a:r>
            <a:r>
              <a:rPr lang="sk-SK" sz="2000" b="1" i="1" dirty="0" err="1" smtClean="0">
                <a:solidFill>
                  <a:srgbClr val="C00000"/>
                </a:solidFill>
              </a:rPr>
              <a:t>take</a:t>
            </a:r>
            <a:r>
              <a:rPr lang="sk-SK" sz="2000" b="1" i="1" dirty="0" smtClean="0">
                <a:solidFill>
                  <a:srgbClr val="C00000"/>
                </a:solidFill>
              </a:rPr>
              <a:t> a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photo</a:t>
            </a:r>
            <a:endParaRPr lang="sk-SK" sz="2000" b="1" i="1" dirty="0" smtClean="0">
              <a:solidFill>
                <a:srgbClr val="C00000"/>
              </a:solidFill>
            </a:endParaRPr>
          </a:p>
          <a:p>
            <a:r>
              <a:rPr lang="sk-SK" sz="2000" b="1" i="1" dirty="0" smtClean="0"/>
              <a:t>3.if </a:t>
            </a:r>
            <a:r>
              <a:rPr lang="sk-SK" sz="2000" b="1" i="1" dirty="0" err="1" smtClean="0"/>
              <a:t>you</a:t>
            </a:r>
            <a:r>
              <a:rPr lang="sk-SK" sz="2000" b="1" i="1" dirty="0" smtClean="0"/>
              <a:t>  _________(</a:t>
            </a:r>
            <a:r>
              <a:rPr lang="sk-SK" sz="2000" b="1" i="1" dirty="0" err="1" smtClean="0"/>
              <a:t>lose</a:t>
            </a:r>
            <a:r>
              <a:rPr lang="sk-SK" sz="2000" b="1" i="1" dirty="0" smtClean="0"/>
              <a:t>) </a:t>
            </a:r>
            <a:r>
              <a:rPr lang="sk-SK" sz="2000" b="1" i="1" dirty="0" err="1" smtClean="0"/>
              <a:t>your</a:t>
            </a:r>
            <a:r>
              <a:rPr lang="sk-SK" sz="2000" b="1" i="1" dirty="0" smtClean="0"/>
              <a:t> mobile </a:t>
            </a:r>
            <a:r>
              <a:rPr lang="sk-SK" sz="2000" b="1" i="1" dirty="0" err="1" smtClean="0"/>
              <a:t>phone</a:t>
            </a:r>
            <a:r>
              <a:rPr lang="sk-SK" sz="2000" b="1" i="1" dirty="0" smtClean="0"/>
              <a:t>?</a:t>
            </a:r>
          </a:p>
          <a:p>
            <a:r>
              <a:rPr lang="sk-SK" sz="2000" b="1" i="1" dirty="0" smtClean="0">
                <a:solidFill>
                  <a:srgbClr val="C00000"/>
                </a:solidFill>
              </a:rPr>
              <a:t>a/</a:t>
            </a:r>
            <a:r>
              <a:rPr lang="sk-SK" sz="2000" b="1" i="1" dirty="0" err="1" smtClean="0">
                <a:solidFill>
                  <a:srgbClr val="C00000"/>
                </a:solidFill>
              </a:rPr>
              <a:t>buy</a:t>
            </a:r>
            <a:r>
              <a:rPr lang="sk-SK" sz="2000" b="1" i="1" dirty="0" smtClean="0">
                <a:solidFill>
                  <a:srgbClr val="C00000"/>
                </a:solidFill>
              </a:rPr>
              <a:t> a new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one</a:t>
            </a:r>
            <a:r>
              <a:rPr lang="sk-SK" sz="2000" b="1" i="1" dirty="0" smtClean="0">
                <a:solidFill>
                  <a:srgbClr val="C00000"/>
                </a:solidFill>
              </a:rPr>
              <a:t>    b/</a:t>
            </a:r>
            <a:r>
              <a:rPr lang="sk-SK" sz="2000" b="1" i="1" dirty="0" err="1" smtClean="0">
                <a:solidFill>
                  <a:srgbClr val="C00000"/>
                </a:solidFill>
              </a:rPr>
              <a:t>borrow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one</a:t>
            </a:r>
            <a:r>
              <a:rPr lang="sk-SK" sz="2000" b="1" i="1" dirty="0" smtClean="0">
                <a:solidFill>
                  <a:srgbClr val="C00000"/>
                </a:solidFill>
              </a:rPr>
              <a:t>   c/do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without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one</a:t>
            </a:r>
            <a:endParaRPr lang="sk-SK" sz="2000" b="1" i="1" dirty="0" smtClean="0">
              <a:solidFill>
                <a:srgbClr val="C00000"/>
              </a:solidFill>
            </a:endParaRPr>
          </a:p>
          <a:p>
            <a:r>
              <a:rPr lang="sk-SK" sz="2000" b="1" i="1" dirty="0" smtClean="0"/>
              <a:t>4. </a:t>
            </a:r>
            <a:r>
              <a:rPr lang="sk-SK" sz="2000" b="1" i="1" dirty="0" err="1" smtClean="0"/>
              <a:t>if</a:t>
            </a:r>
            <a:r>
              <a:rPr lang="sk-SK" sz="2000" b="1" i="1" dirty="0" smtClean="0"/>
              <a:t>  </a:t>
            </a:r>
            <a:r>
              <a:rPr lang="sk-SK" sz="2000" b="1" i="1" dirty="0" err="1" smtClean="0"/>
              <a:t>you</a:t>
            </a:r>
            <a:r>
              <a:rPr lang="sk-SK" sz="2000" b="1" i="1" dirty="0" smtClean="0"/>
              <a:t> ________(</a:t>
            </a:r>
            <a:r>
              <a:rPr lang="sk-SK" sz="2000" b="1" i="1" dirty="0" err="1" smtClean="0"/>
              <a:t>fall</a:t>
            </a:r>
            <a:r>
              <a:rPr lang="sk-SK" sz="2000" b="1" i="1" dirty="0" smtClean="0"/>
              <a:t>) </a:t>
            </a:r>
            <a:r>
              <a:rPr lang="sk-SK" sz="2000" b="1" i="1" dirty="0" err="1" smtClean="0"/>
              <a:t>off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your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chair</a:t>
            </a:r>
            <a:r>
              <a:rPr lang="sk-SK" sz="2000" b="1" i="1" dirty="0" smtClean="0"/>
              <a:t> in </a:t>
            </a:r>
            <a:r>
              <a:rPr lang="sk-SK" sz="2000" b="1" i="1" dirty="0" err="1" smtClean="0"/>
              <a:t>class</a:t>
            </a:r>
            <a:r>
              <a:rPr lang="sk-SK" sz="2000" b="1" i="1" dirty="0" smtClean="0"/>
              <a:t>?</a:t>
            </a:r>
          </a:p>
          <a:p>
            <a:r>
              <a:rPr lang="sk-SK" sz="2000" b="1" i="1" dirty="0" smtClean="0">
                <a:solidFill>
                  <a:srgbClr val="C00000"/>
                </a:solidFill>
              </a:rPr>
              <a:t>a/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laugh</a:t>
            </a:r>
            <a:r>
              <a:rPr lang="sk-SK" sz="2000" b="1" i="1" dirty="0" smtClean="0">
                <a:solidFill>
                  <a:srgbClr val="C00000"/>
                </a:solidFill>
              </a:rPr>
              <a:t>       b/</a:t>
            </a:r>
            <a:r>
              <a:rPr lang="sk-SK" sz="2000" b="1" i="1" dirty="0" err="1" smtClean="0">
                <a:solidFill>
                  <a:srgbClr val="C00000"/>
                </a:solidFill>
              </a:rPr>
              <a:t>feel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embarrassed</a:t>
            </a:r>
            <a:r>
              <a:rPr lang="sk-SK" sz="2000" b="1" i="1" dirty="0" smtClean="0">
                <a:solidFill>
                  <a:srgbClr val="C00000"/>
                </a:solidFill>
              </a:rPr>
              <a:t>    c/</a:t>
            </a:r>
            <a:r>
              <a:rPr lang="sk-SK" sz="2000" b="1" i="1" dirty="0" err="1" smtClean="0">
                <a:solidFill>
                  <a:srgbClr val="C00000"/>
                </a:solidFill>
              </a:rPr>
              <a:t>say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sorry</a:t>
            </a:r>
            <a:endParaRPr lang="sk-SK" sz="2000" b="1" i="1" dirty="0" smtClean="0">
              <a:solidFill>
                <a:srgbClr val="C00000"/>
              </a:solidFill>
            </a:endParaRPr>
          </a:p>
          <a:p>
            <a:r>
              <a:rPr lang="sk-SK" sz="2000" b="1" i="1" dirty="0" smtClean="0"/>
              <a:t>5.if </a:t>
            </a:r>
            <a:r>
              <a:rPr lang="sk-SK" sz="2000" b="1" i="1" dirty="0" err="1" smtClean="0"/>
              <a:t>you</a:t>
            </a:r>
            <a:r>
              <a:rPr lang="sk-SK" sz="2000" b="1" i="1" dirty="0" smtClean="0"/>
              <a:t> ________(</a:t>
            </a:r>
            <a:r>
              <a:rPr lang="sk-SK" sz="2000" b="1" i="1" dirty="0" err="1" smtClean="0"/>
              <a:t>win</a:t>
            </a:r>
            <a:r>
              <a:rPr lang="sk-SK" sz="2000" b="1" i="1" dirty="0" smtClean="0"/>
              <a:t>) €5 </a:t>
            </a:r>
            <a:r>
              <a:rPr lang="sk-SK" sz="2000" b="1" i="1" dirty="0" err="1" smtClean="0"/>
              <a:t>million</a:t>
            </a:r>
            <a:r>
              <a:rPr lang="sk-SK" sz="2000" b="1" i="1" dirty="0" smtClean="0"/>
              <a:t>?</a:t>
            </a:r>
          </a:p>
          <a:p>
            <a:r>
              <a:rPr lang="sk-SK" sz="2000" b="1" i="1" dirty="0" smtClean="0">
                <a:solidFill>
                  <a:srgbClr val="C00000"/>
                </a:solidFill>
              </a:rPr>
              <a:t>a/</a:t>
            </a:r>
            <a:r>
              <a:rPr lang="sk-SK" sz="2000" b="1" i="1" dirty="0" err="1" smtClean="0">
                <a:solidFill>
                  <a:srgbClr val="C00000"/>
                </a:solidFill>
              </a:rPr>
              <a:t>spend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it</a:t>
            </a:r>
            <a:r>
              <a:rPr lang="sk-SK" sz="2000" b="1" i="1" dirty="0" smtClean="0">
                <a:solidFill>
                  <a:srgbClr val="C00000"/>
                </a:solidFill>
              </a:rPr>
              <a:t>     b/</a:t>
            </a:r>
            <a:r>
              <a:rPr lang="sk-SK" sz="2000" b="1" i="1" dirty="0" err="1" smtClean="0">
                <a:solidFill>
                  <a:srgbClr val="C00000"/>
                </a:solidFill>
              </a:rPr>
              <a:t>save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it</a:t>
            </a:r>
            <a:r>
              <a:rPr lang="sk-SK" sz="2000" b="1" i="1" dirty="0" smtClean="0">
                <a:solidFill>
                  <a:srgbClr val="C00000"/>
                </a:solidFill>
              </a:rPr>
              <a:t>     c/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give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it</a:t>
            </a:r>
            <a:r>
              <a:rPr lang="sk-SK" sz="2000" b="1" i="1" dirty="0" smtClean="0">
                <a:solidFill>
                  <a:srgbClr val="C00000"/>
                </a:solidFill>
              </a:rPr>
              <a:t> to charity</a:t>
            </a:r>
          </a:p>
          <a:p>
            <a:pPr marL="457200" indent="-457200">
              <a:buAutoNum type="arabicPeriod"/>
            </a:pPr>
            <a:endParaRPr lang="sk-SK" sz="2000" b="1" i="1" dirty="0" smtClean="0"/>
          </a:p>
          <a:p>
            <a:endParaRPr lang="sk-SK" sz="2000" b="1" i="1" dirty="0"/>
          </a:p>
        </p:txBody>
      </p:sp>
      <p:sp>
        <p:nvSpPr>
          <p:cNvPr id="4" name="BlokTextu 3"/>
          <p:cNvSpPr txBox="1"/>
          <p:nvPr/>
        </p:nvSpPr>
        <p:spPr>
          <a:xfrm>
            <a:off x="7504322" y="1556792"/>
            <a:ext cx="11521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err="1" smtClean="0">
                <a:solidFill>
                  <a:schemeClr val="accent4">
                    <a:lumMod val="75000"/>
                  </a:schemeClr>
                </a:solidFill>
              </a:rPr>
              <a:t>saw</a:t>
            </a:r>
            <a:endParaRPr lang="sk-SK" sz="20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sk-SK" sz="2000" b="1" i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sk-SK" sz="2000" b="1" i="1" dirty="0" smtClean="0">
                <a:solidFill>
                  <a:schemeClr val="accent4">
                    <a:lumMod val="75000"/>
                  </a:schemeClr>
                </a:solidFill>
              </a:rPr>
              <a:t>met</a:t>
            </a:r>
          </a:p>
          <a:p>
            <a:endParaRPr lang="sk-SK" sz="2000" b="1" i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sk-SK" sz="2000" b="1" i="1" dirty="0" err="1" smtClean="0">
                <a:solidFill>
                  <a:schemeClr val="accent4">
                    <a:lumMod val="75000"/>
                  </a:schemeClr>
                </a:solidFill>
              </a:rPr>
              <a:t>lost</a:t>
            </a:r>
            <a:endParaRPr lang="sk-SK" sz="20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sk-SK" sz="2000" b="1" i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sk-SK" sz="2000" b="1" i="1" dirty="0" err="1" smtClean="0">
                <a:solidFill>
                  <a:schemeClr val="accent4">
                    <a:lumMod val="75000"/>
                  </a:schemeClr>
                </a:solidFill>
              </a:rPr>
              <a:t>fell</a:t>
            </a:r>
            <a:endParaRPr lang="sk-SK" sz="20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sk-SK" sz="2000" b="1" i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sk-SK" sz="2000" b="1" i="1" dirty="0" err="1" smtClean="0">
                <a:solidFill>
                  <a:schemeClr val="accent4">
                    <a:lumMod val="75000"/>
                  </a:schemeClr>
                </a:solidFill>
              </a:rPr>
              <a:t>won</a:t>
            </a:r>
            <a:endParaRPr lang="sk-SK" sz="2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Usmiata tvár 4"/>
          <p:cNvSpPr/>
          <p:nvPr/>
        </p:nvSpPr>
        <p:spPr>
          <a:xfrm>
            <a:off x="6084168" y="5641416"/>
            <a:ext cx="1080120" cy="902823"/>
          </a:xfrm>
          <a:prstGeom prst="smileyFace">
            <a:avLst/>
          </a:prstGeom>
          <a:solidFill>
            <a:srgbClr val="FFFF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51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i="1" dirty="0" smtClean="0"/>
              <a:t>Type 3 </a:t>
            </a:r>
            <a:r>
              <a:rPr lang="sk-SK" i="1" dirty="0" err="1" smtClean="0"/>
              <a:t>conditionals</a:t>
            </a:r>
            <a:endParaRPr lang="sk-SK" i="1" dirty="0"/>
          </a:p>
        </p:txBody>
      </p:sp>
      <p:sp>
        <p:nvSpPr>
          <p:cNvPr id="7" name="Obdĺžnik 6">
            <a:hlinkClick r:id="" action="ppaction://hlinkshowjump?jump=previousslide"/>
          </p:cNvPr>
          <p:cNvSpPr/>
          <p:nvPr/>
        </p:nvSpPr>
        <p:spPr>
          <a:xfrm>
            <a:off x="7812360" y="6309057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Naspäť</a:t>
            </a:r>
            <a:endParaRPr lang="sk-SK" dirty="0"/>
          </a:p>
        </p:txBody>
      </p:sp>
      <p:sp>
        <p:nvSpPr>
          <p:cNvPr id="8" name="Obdĺžnik 7">
            <a:hlinkClick r:id="rId3" action="ppaction://hlinksldjump"/>
          </p:cNvPr>
          <p:cNvSpPr/>
          <p:nvPr/>
        </p:nvSpPr>
        <p:spPr>
          <a:xfrm>
            <a:off x="7813224" y="5744709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Menu</a:t>
            </a:r>
            <a:endParaRPr lang="sk-SK" dirty="0"/>
          </a:p>
        </p:txBody>
      </p:sp>
      <p:sp>
        <p:nvSpPr>
          <p:cNvPr id="9" name="Obdĺžnik 8">
            <a:hlinkClick r:id="" action="ppaction://hlinkshowjump?jump=nextslide"/>
          </p:cNvPr>
          <p:cNvSpPr/>
          <p:nvPr/>
        </p:nvSpPr>
        <p:spPr>
          <a:xfrm>
            <a:off x="7812360" y="5190210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485907" y="1626125"/>
            <a:ext cx="6894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>
                <a:solidFill>
                  <a:srgbClr val="C00000"/>
                </a:solidFill>
              </a:rPr>
              <a:t>Express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the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imaginary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results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of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things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that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didn´t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happen</a:t>
            </a:r>
            <a:r>
              <a:rPr lang="sk-SK" sz="2000" b="1" i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sk-SK" sz="2000" b="1" i="1" dirty="0" err="1" smtClean="0">
                <a:solidFill>
                  <a:srgbClr val="C00000"/>
                </a:solidFill>
              </a:rPr>
              <a:t>They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refer</a:t>
            </a:r>
            <a:r>
              <a:rPr lang="sk-SK" sz="2000" b="1" i="1" dirty="0" smtClean="0">
                <a:solidFill>
                  <a:srgbClr val="C00000"/>
                </a:solidFill>
              </a:rPr>
              <a:t> to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the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past</a:t>
            </a:r>
            <a:r>
              <a:rPr lang="sk-SK" sz="2000" b="1" i="1" dirty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that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can´t</a:t>
            </a:r>
            <a:r>
              <a:rPr lang="sk-SK" sz="2000" b="1" i="1" dirty="0" smtClean="0">
                <a:solidFill>
                  <a:srgbClr val="C00000"/>
                </a:solidFill>
              </a:rPr>
              <a:t> 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be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changed</a:t>
            </a:r>
            <a:r>
              <a:rPr lang="sk-SK" sz="2000" b="1" i="1" dirty="0" smtClean="0">
                <a:solidFill>
                  <a:srgbClr val="C00000"/>
                </a:solidFill>
              </a:rPr>
              <a:t>.</a:t>
            </a:r>
          </a:p>
          <a:p>
            <a:endParaRPr lang="sk-SK" sz="2000" b="1" i="1" dirty="0">
              <a:solidFill>
                <a:srgbClr val="C00000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86836" y="3068960"/>
            <a:ext cx="7110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err="1" smtClean="0"/>
              <a:t>We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form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the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third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conditional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with</a:t>
            </a:r>
            <a:r>
              <a:rPr lang="sk-SK" sz="2000" b="1" i="1" dirty="0" smtClean="0"/>
              <a:t> 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if</a:t>
            </a:r>
            <a:r>
              <a:rPr lang="sk-SK" sz="2000" b="1" i="1" dirty="0" smtClean="0">
                <a:solidFill>
                  <a:srgbClr val="C00000"/>
                </a:solidFill>
              </a:rPr>
              <a:t> +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past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perfect</a:t>
            </a:r>
            <a:r>
              <a:rPr lang="sk-SK" sz="2000" b="1" i="1" dirty="0" smtClean="0">
                <a:solidFill>
                  <a:srgbClr val="C00000"/>
                </a:solidFill>
              </a:rPr>
              <a:t>,</a:t>
            </a:r>
          </a:p>
          <a:p>
            <a:r>
              <a:rPr lang="sk-SK" sz="2000" b="1" i="1" dirty="0" err="1" smtClean="0">
                <a:solidFill>
                  <a:srgbClr val="C00000"/>
                </a:solidFill>
              </a:rPr>
              <a:t>woul</a:t>
            </a:r>
            <a:r>
              <a:rPr lang="sk-SK" sz="2000" b="1" i="1" dirty="0" smtClean="0">
                <a:solidFill>
                  <a:srgbClr val="C00000"/>
                </a:solidFill>
              </a:rPr>
              <a:t>/</a:t>
            </a:r>
            <a:r>
              <a:rPr lang="sk-SK" sz="2000" b="1" i="1" dirty="0" err="1" smtClean="0">
                <a:solidFill>
                  <a:srgbClr val="C00000"/>
                </a:solidFill>
              </a:rPr>
              <a:t>could</a:t>
            </a:r>
            <a:r>
              <a:rPr lang="sk-SK" sz="2000" b="1" i="1" dirty="0" smtClean="0">
                <a:solidFill>
                  <a:srgbClr val="C00000"/>
                </a:solidFill>
              </a:rPr>
              <a:t>/</a:t>
            </a:r>
            <a:r>
              <a:rPr lang="sk-SK" sz="2000" b="1" i="1" dirty="0" err="1" smtClean="0">
                <a:solidFill>
                  <a:srgbClr val="C00000"/>
                </a:solidFill>
              </a:rPr>
              <a:t>might</a:t>
            </a:r>
            <a:r>
              <a:rPr lang="sk-SK" sz="2000" b="1" i="1" dirty="0" smtClean="0">
                <a:solidFill>
                  <a:srgbClr val="C00000"/>
                </a:solidFill>
              </a:rPr>
              <a:t> 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have</a:t>
            </a:r>
            <a:r>
              <a:rPr lang="sk-SK" sz="2000" b="1" i="1" dirty="0" smtClean="0">
                <a:solidFill>
                  <a:srgbClr val="C00000"/>
                </a:solidFill>
              </a:rPr>
              <a:t> +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past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participle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smtClean="0"/>
              <a:t>( 3rd </a:t>
            </a:r>
            <a:r>
              <a:rPr lang="sk-SK" sz="2000" b="1" i="1" dirty="0" err="1" smtClean="0"/>
              <a:t>form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of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the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verb</a:t>
            </a:r>
            <a:r>
              <a:rPr lang="sk-SK" sz="2000" b="1" i="1" dirty="0" smtClean="0"/>
              <a:t>)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endParaRPr lang="sk-SK" sz="2000" b="1" i="1" dirty="0">
              <a:solidFill>
                <a:srgbClr val="C00000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486836" y="4437112"/>
            <a:ext cx="70374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err="1" smtClean="0">
                <a:solidFill>
                  <a:srgbClr val="005C2A"/>
                </a:solidFill>
              </a:rPr>
              <a:t>If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you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hadn´t</a:t>
            </a:r>
            <a:r>
              <a:rPr lang="sk-SK" sz="2000" b="1" i="1" dirty="0" smtClean="0">
                <a:solidFill>
                  <a:srgbClr val="005C2A"/>
                </a:solidFill>
              </a:rPr>
              <a:t> 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lied</a:t>
            </a:r>
            <a:r>
              <a:rPr lang="sk-SK" sz="2000" b="1" i="1" dirty="0" smtClean="0">
                <a:solidFill>
                  <a:srgbClr val="005C2A"/>
                </a:solidFill>
              </a:rPr>
              <a:t> to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me</a:t>
            </a:r>
            <a:r>
              <a:rPr lang="sk-SK" sz="2000" b="1" i="1" dirty="0" smtClean="0">
                <a:solidFill>
                  <a:srgbClr val="005C2A"/>
                </a:solidFill>
              </a:rPr>
              <a:t>, I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wouldn´t</a:t>
            </a:r>
            <a:r>
              <a:rPr lang="sk-SK" sz="2000" b="1" i="1" dirty="0" smtClean="0">
                <a:solidFill>
                  <a:srgbClr val="005C2A"/>
                </a:solidFill>
              </a:rPr>
              <a:t> 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have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got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angry</a:t>
            </a:r>
            <a:r>
              <a:rPr lang="sk-SK" sz="2000" b="1" i="1" dirty="0" smtClean="0">
                <a:solidFill>
                  <a:srgbClr val="005C2A"/>
                </a:solidFill>
              </a:rPr>
              <a:t>.</a:t>
            </a:r>
          </a:p>
          <a:p>
            <a:r>
              <a:rPr lang="sk-SK" sz="2000" b="1" i="1" dirty="0" err="1" smtClean="0">
                <a:solidFill>
                  <a:srgbClr val="005C2A"/>
                </a:solidFill>
              </a:rPr>
              <a:t>If</a:t>
            </a:r>
            <a:r>
              <a:rPr lang="sk-SK" sz="2000" b="1" i="1" dirty="0" smtClean="0">
                <a:solidFill>
                  <a:srgbClr val="005C2A"/>
                </a:solidFill>
              </a:rPr>
              <a:t> I had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known</a:t>
            </a:r>
            <a:r>
              <a:rPr lang="sk-SK" sz="2000" b="1" i="1" dirty="0" smtClean="0">
                <a:solidFill>
                  <a:srgbClr val="005C2A"/>
                </a:solidFill>
              </a:rPr>
              <a:t> 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you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were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coming</a:t>
            </a:r>
            <a:r>
              <a:rPr lang="sk-SK" sz="2000" b="1" i="1" dirty="0" smtClean="0">
                <a:solidFill>
                  <a:srgbClr val="005C2A"/>
                </a:solidFill>
              </a:rPr>
              <a:t>, I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would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have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cooked</a:t>
            </a:r>
            <a:endParaRPr lang="sk-SK" sz="2000" b="1" i="1" dirty="0" smtClean="0">
              <a:solidFill>
                <a:srgbClr val="005C2A"/>
              </a:solidFill>
            </a:endParaRPr>
          </a:p>
          <a:p>
            <a:r>
              <a:rPr lang="sk-SK" sz="2000" b="1" i="1" dirty="0" err="1" smtClean="0">
                <a:solidFill>
                  <a:srgbClr val="005C2A"/>
                </a:solidFill>
              </a:rPr>
              <a:t>some</a:t>
            </a:r>
            <a:r>
              <a:rPr lang="sk-SK" sz="2000" b="1" i="1" dirty="0" smtClean="0">
                <a:solidFill>
                  <a:srgbClr val="005C2A"/>
                </a:solidFill>
              </a:rPr>
              <a:t> more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food</a:t>
            </a:r>
            <a:r>
              <a:rPr lang="sk-SK" sz="2000" b="1" i="1" dirty="0" smtClean="0">
                <a:solidFill>
                  <a:srgbClr val="005C2A"/>
                </a:solidFill>
              </a:rPr>
              <a:t>.</a:t>
            </a:r>
          </a:p>
          <a:p>
            <a:r>
              <a:rPr lang="sk-SK" sz="2000" b="1" i="1" dirty="0" err="1" smtClean="0">
                <a:solidFill>
                  <a:srgbClr val="005C2A"/>
                </a:solidFill>
              </a:rPr>
              <a:t>Argentina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would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have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won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the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match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if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Messi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wouldn´t</a:t>
            </a:r>
            <a:endParaRPr lang="sk-SK" sz="2000" b="1" i="1" dirty="0" smtClean="0">
              <a:solidFill>
                <a:srgbClr val="005C2A"/>
              </a:solidFill>
            </a:endParaRPr>
          </a:p>
          <a:p>
            <a:r>
              <a:rPr lang="sk-SK" sz="2000" b="1" i="1" dirty="0" err="1" smtClean="0">
                <a:solidFill>
                  <a:srgbClr val="005C2A"/>
                </a:solidFill>
              </a:rPr>
              <a:t>have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been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sent</a:t>
            </a:r>
            <a:r>
              <a:rPr lang="sk-SK" sz="2000" b="1" i="1" dirty="0" smtClean="0">
                <a:solidFill>
                  <a:srgbClr val="005C2A"/>
                </a:solidFill>
              </a:rPr>
              <a:t> </a:t>
            </a:r>
            <a:r>
              <a:rPr lang="sk-SK" sz="2000" b="1" i="1" dirty="0" err="1" smtClean="0">
                <a:solidFill>
                  <a:srgbClr val="005C2A"/>
                </a:solidFill>
              </a:rPr>
              <a:t>off</a:t>
            </a:r>
            <a:r>
              <a:rPr lang="sk-SK" sz="2000" b="1" i="1" dirty="0" smtClean="0">
                <a:solidFill>
                  <a:srgbClr val="005C2A"/>
                </a:solidFill>
              </a:rPr>
              <a:t>.</a:t>
            </a:r>
            <a:endParaRPr lang="sk-SK" sz="2000" b="1" i="1" dirty="0">
              <a:solidFill>
                <a:srgbClr val="005C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5" y="289850"/>
            <a:ext cx="8229600" cy="1143000"/>
          </a:xfrm>
        </p:spPr>
        <p:txBody>
          <a:bodyPr>
            <a:normAutofit/>
          </a:bodyPr>
          <a:lstStyle/>
          <a:p>
            <a:r>
              <a:rPr lang="sk-SK" sz="2400" i="1" dirty="0" err="1" smtClean="0"/>
              <a:t>Complete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the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sentences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with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the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third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conditional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form</a:t>
            </a:r>
            <a:r>
              <a:rPr lang="sk-SK" sz="2400" i="1" dirty="0" smtClean="0"/>
              <a:t>:</a:t>
            </a:r>
            <a:endParaRPr lang="sk-SK" sz="2400" i="1" dirty="0"/>
          </a:p>
        </p:txBody>
      </p:sp>
      <p:sp>
        <p:nvSpPr>
          <p:cNvPr id="7" name="Obdĺžnik 6">
            <a:hlinkClick r:id="" action="ppaction://hlinkshowjump?jump=previousslide"/>
          </p:cNvPr>
          <p:cNvSpPr/>
          <p:nvPr/>
        </p:nvSpPr>
        <p:spPr>
          <a:xfrm>
            <a:off x="7812360" y="6309057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Naspäť</a:t>
            </a:r>
            <a:endParaRPr lang="sk-SK" dirty="0"/>
          </a:p>
        </p:txBody>
      </p:sp>
      <p:sp>
        <p:nvSpPr>
          <p:cNvPr id="8" name="Obdĺžnik 7">
            <a:hlinkClick r:id="rId3" action="ppaction://hlinksldjump"/>
          </p:cNvPr>
          <p:cNvSpPr/>
          <p:nvPr/>
        </p:nvSpPr>
        <p:spPr>
          <a:xfrm>
            <a:off x="7813224" y="5744709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Menu</a:t>
            </a:r>
            <a:endParaRPr lang="sk-SK" dirty="0"/>
          </a:p>
        </p:txBody>
      </p:sp>
      <p:sp>
        <p:nvSpPr>
          <p:cNvPr id="9" name="Obdĺžnik 8">
            <a:hlinkClick r:id="" action="ppaction://hlinkshowjump?jump=nextslide"/>
          </p:cNvPr>
          <p:cNvSpPr/>
          <p:nvPr/>
        </p:nvSpPr>
        <p:spPr>
          <a:xfrm>
            <a:off x="7812360" y="5190210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179512" y="1432850"/>
            <a:ext cx="8964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i="1" dirty="0" smtClean="0"/>
              <a:t>1.If </a:t>
            </a:r>
            <a:r>
              <a:rPr lang="sk-SK" sz="2000" b="1" i="1" dirty="0" err="1" smtClean="0"/>
              <a:t>you</a:t>
            </a:r>
            <a:r>
              <a:rPr lang="sk-SK" sz="2000" b="1" i="1" dirty="0" smtClean="0"/>
              <a:t> _______________(set) </a:t>
            </a:r>
            <a:r>
              <a:rPr lang="sk-SK" sz="2000" b="1" i="1" dirty="0" err="1" smtClean="0"/>
              <a:t>the</a:t>
            </a:r>
            <a:r>
              <a:rPr lang="sk-SK" sz="2000" b="1" i="1" dirty="0" smtClean="0"/>
              <a:t> alarm </a:t>
            </a:r>
            <a:r>
              <a:rPr lang="sk-SK" sz="2000" b="1" i="1" dirty="0" err="1" smtClean="0"/>
              <a:t>clock</a:t>
            </a:r>
            <a:r>
              <a:rPr lang="sk-SK" sz="2000" b="1" i="1" dirty="0" smtClean="0"/>
              <a:t>, </a:t>
            </a:r>
            <a:r>
              <a:rPr lang="sk-SK" sz="2000" b="1" i="1" dirty="0" err="1" smtClean="0"/>
              <a:t>you</a:t>
            </a:r>
            <a:r>
              <a:rPr lang="sk-SK" sz="2000" b="1" i="1" dirty="0" smtClean="0"/>
              <a:t> __________________                                                                                           (</a:t>
            </a:r>
            <a:r>
              <a:rPr lang="sk-SK" sz="2000" b="1" i="1" dirty="0" err="1" smtClean="0"/>
              <a:t>not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be</a:t>
            </a:r>
            <a:r>
              <a:rPr lang="sk-SK" sz="2000" b="1" i="1" dirty="0" smtClean="0"/>
              <a:t>) late </a:t>
            </a:r>
            <a:r>
              <a:rPr lang="sk-SK" sz="2000" b="1" i="1" dirty="0" err="1" smtClean="0"/>
              <a:t>for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school</a:t>
            </a:r>
            <a:r>
              <a:rPr lang="sk-SK" sz="2000" b="1" i="1" dirty="0" smtClean="0"/>
              <a:t>.</a:t>
            </a:r>
          </a:p>
          <a:p>
            <a:pPr lvl="1"/>
            <a:endParaRPr lang="sk-SK" sz="2000" b="1" i="1" dirty="0" smtClean="0"/>
          </a:p>
          <a:p>
            <a:pPr marL="457200" indent="-457200">
              <a:buAutoNum type="arabicPeriod" startAt="2"/>
            </a:pPr>
            <a:r>
              <a:rPr lang="sk-SK" sz="2000" b="1" i="1" dirty="0" smtClean="0"/>
              <a:t>     </a:t>
            </a:r>
            <a:r>
              <a:rPr lang="sk-SK" sz="2000" b="1" i="1" dirty="0" err="1" smtClean="0"/>
              <a:t>If</a:t>
            </a:r>
            <a:r>
              <a:rPr lang="sk-SK" sz="2000" b="1" i="1" dirty="0" smtClean="0"/>
              <a:t> I ______________(</a:t>
            </a:r>
            <a:r>
              <a:rPr lang="sk-SK" sz="2000" b="1" i="1" dirty="0" err="1" smtClean="0"/>
              <a:t>hear</a:t>
            </a:r>
            <a:r>
              <a:rPr lang="sk-SK" sz="2000" b="1" i="1" dirty="0" smtClean="0"/>
              <a:t>) </a:t>
            </a:r>
            <a:r>
              <a:rPr lang="sk-SK" sz="2000" b="1" i="1" dirty="0" err="1" smtClean="0"/>
              <a:t>the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phone</a:t>
            </a:r>
            <a:r>
              <a:rPr lang="sk-SK" sz="2000" b="1" i="1" dirty="0" smtClean="0"/>
              <a:t> ring, I __________________</a:t>
            </a:r>
          </a:p>
          <a:p>
            <a:r>
              <a:rPr lang="sk-SK" sz="2000" b="1" i="1" dirty="0" smtClean="0"/>
              <a:t>(</a:t>
            </a:r>
            <a:r>
              <a:rPr lang="sk-SK" sz="2000" b="1" i="1" dirty="0" err="1"/>
              <a:t>a</a:t>
            </a:r>
            <a:r>
              <a:rPr lang="sk-SK" sz="2000" b="1" i="1" dirty="0" err="1" smtClean="0"/>
              <a:t>nswer</a:t>
            </a:r>
            <a:r>
              <a:rPr lang="sk-SK" sz="2000" b="1" i="1" dirty="0" smtClean="0"/>
              <a:t>) </a:t>
            </a:r>
            <a:r>
              <a:rPr lang="sk-SK" sz="2000" b="1" i="1" dirty="0" err="1" smtClean="0"/>
              <a:t>it</a:t>
            </a:r>
            <a:r>
              <a:rPr lang="sk-SK" sz="2000" b="1" i="1" dirty="0" smtClean="0"/>
              <a:t>.</a:t>
            </a:r>
          </a:p>
          <a:p>
            <a:endParaRPr lang="sk-SK" sz="2000" b="1" i="1" dirty="0" smtClean="0"/>
          </a:p>
          <a:p>
            <a:r>
              <a:rPr lang="sk-SK" sz="2000" b="1" i="1" dirty="0" smtClean="0"/>
              <a:t>3.This </a:t>
            </a:r>
            <a:r>
              <a:rPr lang="sk-SK" sz="2000" b="1" i="1" dirty="0" err="1" smtClean="0"/>
              <a:t>coat</a:t>
            </a:r>
            <a:r>
              <a:rPr lang="sk-SK" sz="2000" b="1" i="1" dirty="0" smtClean="0"/>
              <a:t> _________________(</a:t>
            </a:r>
            <a:r>
              <a:rPr lang="sk-SK" sz="2000" b="1" i="1" dirty="0" err="1" smtClean="0"/>
              <a:t>be</a:t>
            </a:r>
            <a:r>
              <a:rPr lang="sk-SK" sz="2000" b="1" i="1" dirty="0" smtClean="0"/>
              <a:t>)</a:t>
            </a:r>
            <a:r>
              <a:rPr lang="sk-SK" sz="2000" b="1" i="1" dirty="0" err="1" smtClean="0"/>
              <a:t>cheaper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if</a:t>
            </a:r>
            <a:r>
              <a:rPr lang="sk-SK" sz="2000" b="1" i="1" dirty="0" smtClean="0"/>
              <a:t> I _________________(</a:t>
            </a:r>
            <a:r>
              <a:rPr lang="sk-SK" sz="2000" b="1" i="1" dirty="0" err="1" smtClean="0"/>
              <a:t>buy</a:t>
            </a:r>
            <a:r>
              <a:rPr lang="sk-SK" sz="2000" b="1" i="1" dirty="0" smtClean="0"/>
              <a:t>)</a:t>
            </a:r>
          </a:p>
          <a:p>
            <a:r>
              <a:rPr lang="sk-SK" sz="2000" b="1" i="1" dirty="0" err="1" smtClean="0"/>
              <a:t>it</a:t>
            </a:r>
            <a:r>
              <a:rPr lang="sk-SK" sz="2000" b="1" i="1" dirty="0" smtClean="0"/>
              <a:t> in </a:t>
            </a:r>
            <a:r>
              <a:rPr lang="sk-SK" sz="2000" b="1" i="1" dirty="0" err="1" smtClean="0"/>
              <a:t>the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sale</a:t>
            </a:r>
            <a:r>
              <a:rPr lang="sk-SK" sz="2000" b="1" i="1" dirty="0" smtClean="0"/>
              <a:t>.</a:t>
            </a:r>
          </a:p>
          <a:p>
            <a:endParaRPr lang="sk-SK" sz="2000" b="1" i="1" dirty="0"/>
          </a:p>
          <a:p>
            <a:r>
              <a:rPr lang="sk-SK" sz="2000" b="1" i="1" dirty="0" smtClean="0"/>
              <a:t>4.Sally _____________________(</a:t>
            </a:r>
            <a:r>
              <a:rPr lang="sk-SK" sz="2000" b="1" i="1" dirty="0" err="1" smtClean="0"/>
              <a:t>not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fail</a:t>
            </a:r>
            <a:r>
              <a:rPr lang="sk-SK" sz="2000" b="1" i="1" dirty="0" smtClean="0"/>
              <a:t>)</a:t>
            </a:r>
            <a:r>
              <a:rPr lang="sk-SK" sz="2000" b="1" i="1" dirty="0" err="1" smtClean="0"/>
              <a:t>her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exams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if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she</a:t>
            </a:r>
            <a:r>
              <a:rPr lang="sk-SK" sz="2000" b="1" i="1" dirty="0" smtClean="0"/>
              <a:t> ________________</a:t>
            </a:r>
          </a:p>
          <a:p>
            <a:r>
              <a:rPr lang="sk-SK" sz="2000" b="1" i="1" dirty="0" smtClean="0"/>
              <a:t>(</a:t>
            </a:r>
            <a:r>
              <a:rPr lang="sk-SK" sz="2000" b="1" i="1" dirty="0" err="1" smtClean="0"/>
              <a:t>revise</a:t>
            </a:r>
            <a:r>
              <a:rPr lang="sk-SK" sz="2000" b="1" i="1" dirty="0" smtClean="0"/>
              <a:t>)                                    </a:t>
            </a:r>
            <a:r>
              <a:rPr lang="sk-SK" sz="2000" b="1" i="1" dirty="0" err="1" smtClean="0"/>
              <a:t>properly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for</a:t>
            </a:r>
            <a:r>
              <a:rPr lang="sk-SK" sz="2000" b="1" i="1" dirty="0" smtClean="0"/>
              <a:t>  </a:t>
            </a:r>
            <a:r>
              <a:rPr lang="sk-SK" sz="2000" b="1" i="1" dirty="0" err="1" smtClean="0"/>
              <a:t>them</a:t>
            </a:r>
            <a:r>
              <a:rPr lang="sk-SK" sz="2000" b="1" i="1" dirty="0" smtClean="0"/>
              <a:t>.</a:t>
            </a:r>
          </a:p>
          <a:p>
            <a:r>
              <a:rPr lang="sk-SK" sz="2000" b="1" i="1" dirty="0" smtClean="0"/>
              <a:t>            </a:t>
            </a:r>
            <a:endParaRPr lang="sk-SK" sz="2000" b="1" i="1" dirty="0"/>
          </a:p>
        </p:txBody>
      </p:sp>
      <p:sp>
        <p:nvSpPr>
          <p:cNvPr id="13" name="Obdĺžnik 12"/>
          <p:cNvSpPr/>
          <p:nvPr/>
        </p:nvSpPr>
        <p:spPr>
          <a:xfrm>
            <a:off x="1295635" y="4537267"/>
            <a:ext cx="2736303" cy="432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i="1" dirty="0" err="1" smtClean="0">
                <a:solidFill>
                  <a:srgbClr val="C00000"/>
                </a:solidFill>
              </a:rPr>
              <a:t>wouldn</a:t>
            </a:r>
            <a:r>
              <a:rPr lang="sk-SK" b="1" i="1" dirty="0" smtClean="0">
                <a:solidFill>
                  <a:srgbClr val="C00000"/>
                </a:solidFill>
              </a:rPr>
              <a:t> ´t </a:t>
            </a:r>
            <a:r>
              <a:rPr lang="sk-SK" b="1" i="1" dirty="0" err="1" smtClean="0">
                <a:solidFill>
                  <a:srgbClr val="C00000"/>
                </a:solidFill>
              </a:rPr>
              <a:t>have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failed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endParaRPr lang="sk-SK" b="1" i="1" dirty="0">
              <a:solidFill>
                <a:srgbClr val="C00000"/>
              </a:solidFill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5940152" y="3586776"/>
            <a:ext cx="2053092" cy="432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i="1" dirty="0" smtClean="0">
                <a:solidFill>
                  <a:srgbClr val="C00000"/>
                </a:solidFill>
              </a:rPr>
              <a:t>had </a:t>
            </a:r>
            <a:r>
              <a:rPr lang="sk-SK" b="1" i="1" dirty="0" err="1" smtClean="0">
                <a:solidFill>
                  <a:srgbClr val="C00000"/>
                </a:solidFill>
              </a:rPr>
              <a:t>bought</a:t>
            </a:r>
            <a:endParaRPr lang="sk-SK" b="1" i="1" dirty="0">
              <a:solidFill>
                <a:srgbClr val="C00000"/>
              </a:solidFill>
            </a:endParaRPr>
          </a:p>
        </p:txBody>
      </p:sp>
      <p:sp>
        <p:nvSpPr>
          <p:cNvPr id="16" name="Obdĺžnik 15"/>
          <p:cNvSpPr/>
          <p:nvPr/>
        </p:nvSpPr>
        <p:spPr>
          <a:xfrm>
            <a:off x="6640431" y="4581128"/>
            <a:ext cx="2520278" cy="432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i="1" dirty="0" smtClean="0">
                <a:solidFill>
                  <a:srgbClr val="C00000"/>
                </a:solidFill>
              </a:rPr>
              <a:t>had </a:t>
            </a:r>
            <a:r>
              <a:rPr lang="sk-SK" b="1" i="1" dirty="0" err="1" smtClean="0">
                <a:solidFill>
                  <a:srgbClr val="C00000"/>
                </a:solidFill>
              </a:rPr>
              <a:t>revised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endParaRPr lang="sk-SK" b="1" i="1" dirty="0">
              <a:solidFill>
                <a:srgbClr val="C00000"/>
              </a:solidFill>
            </a:endParaRPr>
          </a:p>
        </p:txBody>
      </p:sp>
      <p:sp>
        <p:nvSpPr>
          <p:cNvPr id="17" name="Obdĺžnik 16"/>
          <p:cNvSpPr/>
          <p:nvPr/>
        </p:nvSpPr>
        <p:spPr>
          <a:xfrm>
            <a:off x="1448203" y="1762374"/>
            <a:ext cx="1602672" cy="432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i="1" dirty="0" smtClean="0">
                <a:solidFill>
                  <a:srgbClr val="C00000"/>
                </a:solidFill>
              </a:rPr>
              <a:t>had set</a:t>
            </a:r>
            <a:endParaRPr lang="sk-SK" b="1" i="1" dirty="0">
              <a:solidFill>
                <a:srgbClr val="C00000"/>
              </a:solidFill>
            </a:endParaRPr>
          </a:p>
        </p:txBody>
      </p:sp>
      <p:sp>
        <p:nvSpPr>
          <p:cNvPr id="18" name="Obdĺžnik 17"/>
          <p:cNvSpPr/>
          <p:nvPr/>
        </p:nvSpPr>
        <p:spPr>
          <a:xfrm>
            <a:off x="6246186" y="1762374"/>
            <a:ext cx="2520280" cy="432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i="1" dirty="0" err="1" smtClean="0">
                <a:solidFill>
                  <a:srgbClr val="C00000"/>
                </a:solidFill>
              </a:rPr>
              <a:t>wouldn´t</a:t>
            </a:r>
            <a:r>
              <a:rPr lang="sk-SK" b="1" i="1" dirty="0" smtClean="0">
                <a:solidFill>
                  <a:srgbClr val="C00000"/>
                </a:solidFill>
              </a:rPr>
              <a:t>  </a:t>
            </a:r>
            <a:r>
              <a:rPr lang="sk-SK" b="1" i="1" dirty="0" err="1" smtClean="0">
                <a:solidFill>
                  <a:srgbClr val="C00000"/>
                </a:solidFill>
              </a:rPr>
              <a:t>have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been</a:t>
            </a:r>
            <a:endParaRPr lang="sk-SK" b="1" i="1" dirty="0">
              <a:solidFill>
                <a:srgbClr val="C00000"/>
              </a:solidFill>
            </a:endParaRPr>
          </a:p>
        </p:txBody>
      </p:sp>
      <p:sp>
        <p:nvSpPr>
          <p:cNvPr id="19" name="Obdĺžnik 18"/>
          <p:cNvSpPr/>
          <p:nvPr/>
        </p:nvSpPr>
        <p:spPr>
          <a:xfrm>
            <a:off x="1763688" y="2708920"/>
            <a:ext cx="1800200" cy="432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i="1" dirty="0" smtClean="0">
                <a:solidFill>
                  <a:srgbClr val="C00000"/>
                </a:solidFill>
              </a:rPr>
              <a:t>had </a:t>
            </a:r>
            <a:r>
              <a:rPr lang="sk-SK" b="1" i="1" dirty="0" err="1" smtClean="0">
                <a:solidFill>
                  <a:srgbClr val="C00000"/>
                </a:solidFill>
              </a:rPr>
              <a:t>heard</a:t>
            </a:r>
            <a:endParaRPr lang="sk-SK" b="1" i="1" dirty="0">
              <a:solidFill>
                <a:srgbClr val="C00000"/>
              </a:solidFill>
            </a:endParaRPr>
          </a:p>
        </p:txBody>
      </p:sp>
      <p:sp>
        <p:nvSpPr>
          <p:cNvPr id="20" name="Obdĺžnik 19"/>
          <p:cNvSpPr/>
          <p:nvPr/>
        </p:nvSpPr>
        <p:spPr>
          <a:xfrm>
            <a:off x="6253358" y="2708920"/>
            <a:ext cx="2628292" cy="432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i="1" dirty="0" err="1" smtClean="0">
                <a:solidFill>
                  <a:srgbClr val="C00000"/>
                </a:solidFill>
              </a:rPr>
              <a:t>would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have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answered</a:t>
            </a:r>
            <a:endParaRPr lang="sk-SK" b="1" i="1" dirty="0">
              <a:solidFill>
                <a:srgbClr val="C00000"/>
              </a:solidFill>
            </a:endParaRPr>
          </a:p>
        </p:txBody>
      </p:sp>
      <p:sp>
        <p:nvSpPr>
          <p:cNvPr id="21" name="Obdĺžnik 20"/>
          <p:cNvSpPr/>
          <p:nvPr/>
        </p:nvSpPr>
        <p:spPr>
          <a:xfrm>
            <a:off x="1916749" y="3586776"/>
            <a:ext cx="2268252" cy="432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i="1" dirty="0" err="1" smtClean="0">
                <a:solidFill>
                  <a:srgbClr val="C00000"/>
                </a:solidFill>
              </a:rPr>
              <a:t>would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have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been</a:t>
            </a:r>
            <a:endParaRPr lang="sk-SK" b="1" i="1" dirty="0">
              <a:solidFill>
                <a:srgbClr val="C00000"/>
              </a:solidFill>
            </a:endParaRPr>
          </a:p>
        </p:txBody>
      </p:sp>
      <p:sp>
        <p:nvSpPr>
          <p:cNvPr id="6" name="Slnko 5"/>
          <p:cNvSpPr/>
          <p:nvPr/>
        </p:nvSpPr>
        <p:spPr>
          <a:xfrm>
            <a:off x="6138174" y="5566943"/>
            <a:ext cx="1368152" cy="1118847"/>
          </a:xfrm>
          <a:prstGeom prst="sun">
            <a:avLst/>
          </a:prstGeom>
          <a:solidFill>
            <a:srgbClr val="FFFF00"/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51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  <p:sndAc>
          <p:stSnd>
            <p:snd r:embed="rId2" name="click.wav"/>
          </p:stSnd>
        </p:sndAc>
      </p:transition>
    </mc:Choice>
    <mc:Fallback xmlns="">
      <p:transition spd="slow" advClick="0">
        <p:randomBar dir="vert"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2530624" cy="792088"/>
          </a:xfrm>
        </p:spPr>
        <p:txBody>
          <a:bodyPr>
            <a:normAutofit/>
          </a:bodyPr>
          <a:lstStyle/>
          <a:p>
            <a:r>
              <a:rPr lang="sk-SK" sz="2400" i="1" dirty="0" smtClean="0"/>
              <a:t>Test </a:t>
            </a:r>
            <a:r>
              <a:rPr lang="sk-SK" sz="2400" i="1" dirty="0" err="1" smtClean="0"/>
              <a:t>yourself</a:t>
            </a:r>
            <a:r>
              <a:rPr lang="sk-SK" sz="2400" i="1" dirty="0" smtClean="0"/>
              <a:t>:</a:t>
            </a:r>
            <a:endParaRPr lang="sk-SK" sz="2400" i="1" dirty="0"/>
          </a:p>
        </p:txBody>
      </p:sp>
      <p:sp>
        <p:nvSpPr>
          <p:cNvPr id="7" name="Obdĺžnik 6">
            <a:hlinkClick r:id="" action="ppaction://hlinkshowjump?jump=previousslide"/>
          </p:cNvPr>
          <p:cNvSpPr/>
          <p:nvPr/>
        </p:nvSpPr>
        <p:spPr>
          <a:xfrm>
            <a:off x="7812360" y="6309057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Naspäť</a:t>
            </a:r>
            <a:endParaRPr lang="sk-SK" dirty="0"/>
          </a:p>
        </p:txBody>
      </p:sp>
      <p:sp>
        <p:nvSpPr>
          <p:cNvPr id="8" name="Obdĺžnik 7">
            <a:hlinkClick r:id="rId2" action="ppaction://hlinksldjump"/>
          </p:cNvPr>
          <p:cNvSpPr/>
          <p:nvPr/>
        </p:nvSpPr>
        <p:spPr>
          <a:xfrm>
            <a:off x="7813224" y="5744709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Menu</a:t>
            </a:r>
            <a:endParaRPr lang="sk-SK" dirty="0"/>
          </a:p>
        </p:txBody>
      </p:sp>
      <p:sp>
        <p:nvSpPr>
          <p:cNvPr id="9" name="Obdĺžnik 8">
            <a:hlinkClick r:id="" action="ppaction://hlinkshowjump?jump=nextslide"/>
          </p:cNvPr>
          <p:cNvSpPr/>
          <p:nvPr/>
        </p:nvSpPr>
        <p:spPr>
          <a:xfrm>
            <a:off x="7812360" y="5190210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-19133" y="908720"/>
            <a:ext cx="90564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 err="1">
                <a:solidFill>
                  <a:srgbClr val="C00000"/>
                </a:solidFill>
              </a:rPr>
              <a:t>A</a:t>
            </a:r>
            <a:r>
              <a:rPr lang="sk-SK" b="1" i="1" dirty="0" err="1" smtClean="0">
                <a:solidFill>
                  <a:srgbClr val="C00000"/>
                </a:solidFill>
              </a:rPr>
              <a:t>.First</a:t>
            </a:r>
            <a:r>
              <a:rPr lang="sk-SK" b="1" i="1" dirty="0" smtClean="0">
                <a:solidFill>
                  <a:srgbClr val="C00000"/>
                </a:solidFill>
              </a:rPr>
              <a:t> or </a:t>
            </a:r>
            <a:r>
              <a:rPr lang="sk-SK" b="1" i="1" dirty="0" err="1" smtClean="0">
                <a:solidFill>
                  <a:srgbClr val="C00000"/>
                </a:solidFill>
              </a:rPr>
              <a:t>second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conditional</a:t>
            </a:r>
            <a:r>
              <a:rPr lang="sk-SK" b="1" i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sk-SK" b="1" i="1" dirty="0" smtClean="0"/>
              <a:t>1.My </a:t>
            </a:r>
            <a:r>
              <a:rPr lang="sk-SK" b="1" i="1" dirty="0" err="1" smtClean="0"/>
              <a:t>sister</a:t>
            </a:r>
            <a:r>
              <a:rPr lang="sk-SK" b="1" i="1" dirty="0" smtClean="0"/>
              <a:t> </a:t>
            </a:r>
            <a:r>
              <a:rPr lang="sk-SK" b="1" i="1" dirty="0" err="1" smtClean="0"/>
              <a:t>is</a:t>
            </a:r>
            <a:r>
              <a:rPr lang="sk-SK" b="1" i="1" dirty="0" smtClean="0"/>
              <a:t> </a:t>
            </a:r>
            <a:r>
              <a:rPr lang="sk-SK" b="1" i="1" dirty="0" err="1" smtClean="0"/>
              <a:t>very</a:t>
            </a:r>
            <a:r>
              <a:rPr lang="sk-SK" b="1" i="1" dirty="0" smtClean="0"/>
              <a:t> </a:t>
            </a:r>
            <a:r>
              <a:rPr lang="sk-SK" b="1" i="1" dirty="0" err="1" smtClean="0"/>
              <a:t>clever</a:t>
            </a:r>
            <a:r>
              <a:rPr lang="sk-SK" b="1" i="1" dirty="0" smtClean="0"/>
              <a:t>. </a:t>
            </a:r>
            <a:r>
              <a:rPr lang="sk-SK" b="1" i="1" dirty="0" err="1" smtClean="0"/>
              <a:t>If</a:t>
            </a:r>
            <a:r>
              <a:rPr lang="sk-SK" b="1" i="1" dirty="0" smtClean="0"/>
              <a:t> I </a:t>
            </a:r>
            <a:r>
              <a:rPr lang="sk-SK" b="1" i="1" dirty="0" smtClean="0">
                <a:solidFill>
                  <a:srgbClr val="C00000"/>
                </a:solidFill>
              </a:rPr>
              <a:t>(</a:t>
            </a:r>
            <a:r>
              <a:rPr lang="sk-SK" b="1" i="1" dirty="0" err="1" smtClean="0">
                <a:solidFill>
                  <a:srgbClr val="C00000"/>
                </a:solidFill>
              </a:rPr>
              <a:t>work</a:t>
            </a:r>
            <a:r>
              <a:rPr lang="sk-SK" b="1" i="1" dirty="0" smtClean="0">
                <a:solidFill>
                  <a:srgbClr val="C00000"/>
                </a:solidFill>
              </a:rPr>
              <a:t>) </a:t>
            </a:r>
            <a:r>
              <a:rPr lang="sk-SK" b="1" i="1" dirty="0" err="1" smtClean="0"/>
              <a:t>harder</a:t>
            </a:r>
            <a:r>
              <a:rPr lang="sk-SK" b="1" i="1" dirty="0" smtClean="0"/>
              <a:t>, I </a:t>
            </a:r>
            <a:r>
              <a:rPr lang="sk-SK" b="1" i="1" dirty="0" smtClean="0">
                <a:solidFill>
                  <a:srgbClr val="C00000"/>
                </a:solidFill>
              </a:rPr>
              <a:t> (</a:t>
            </a:r>
            <a:r>
              <a:rPr lang="sk-SK" b="1" i="1" dirty="0" err="1" smtClean="0">
                <a:solidFill>
                  <a:srgbClr val="C00000"/>
                </a:solidFill>
              </a:rPr>
              <a:t>be</a:t>
            </a:r>
            <a:r>
              <a:rPr lang="sk-SK" b="1" i="1" dirty="0" smtClean="0">
                <a:solidFill>
                  <a:srgbClr val="C00000"/>
                </a:solidFill>
              </a:rPr>
              <a:t>) </a:t>
            </a:r>
            <a:r>
              <a:rPr lang="sk-SK" b="1" i="1" dirty="0" err="1" smtClean="0"/>
              <a:t>as</a:t>
            </a:r>
            <a:r>
              <a:rPr lang="sk-SK" b="1" i="1" dirty="0" smtClean="0"/>
              <a:t> </a:t>
            </a:r>
            <a:r>
              <a:rPr lang="sk-SK" b="1" i="1" dirty="0" err="1" smtClean="0"/>
              <a:t>clever</a:t>
            </a:r>
            <a:r>
              <a:rPr lang="sk-SK" b="1" i="1" dirty="0" smtClean="0"/>
              <a:t> </a:t>
            </a:r>
            <a:r>
              <a:rPr lang="sk-SK" b="1" i="1" dirty="0" err="1" smtClean="0"/>
              <a:t>as</a:t>
            </a:r>
            <a:r>
              <a:rPr lang="sk-SK" b="1" i="1" dirty="0" smtClean="0"/>
              <a:t> my </a:t>
            </a:r>
            <a:r>
              <a:rPr lang="sk-SK" b="1" i="1" dirty="0" err="1" smtClean="0"/>
              <a:t>sister</a:t>
            </a:r>
            <a:r>
              <a:rPr lang="sk-SK" b="1" i="1" dirty="0" smtClean="0"/>
              <a:t>.</a:t>
            </a:r>
          </a:p>
          <a:p>
            <a:r>
              <a:rPr lang="sk-SK" b="1" i="1" dirty="0" smtClean="0"/>
              <a:t>2. Henry </a:t>
            </a:r>
            <a:r>
              <a:rPr lang="sk-SK" b="1" i="1" dirty="0" err="1" smtClean="0"/>
              <a:t>doesn´t</a:t>
            </a:r>
            <a:r>
              <a:rPr lang="sk-SK" b="1" i="1" dirty="0" smtClean="0"/>
              <a:t>  do </a:t>
            </a:r>
            <a:r>
              <a:rPr lang="sk-SK" b="1" i="1" dirty="0" err="1" smtClean="0"/>
              <a:t>much</a:t>
            </a:r>
            <a:r>
              <a:rPr lang="sk-SK" b="1" i="1" dirty="0" smtClean="0"/>
              <a:t> </a:t>
            </a:r>
            <a:r>
              <a:rPr lang="sk-SK" b="1" i="1" dirty="0" err="1" smtClean="0"/>
              <a:t>sport</a:t>
            </a:r>
            <a:r>
              <a:rPr lang="sk-SK" b="1" i="1" dirty="0" smtClean="0"/>
              <a:t>. </a:t>
            </a:r>
            <a:r>
              <a:rPr lang="sk-SK" b="1" i="1" dirty="0" err="1" smtClean="0"/>
              <a:t>If</a:t>
            </a:r>
            <a:r>
              <a:rPr lang="sk-SK" b="1" i="1" dirty="0" smtClean="0"/>
              <a:t> </a:t>
            </a:r>
            <a:r>
              <a:rPr lang="sk-SK" b="1" i="1" dirty="0" err="1" smtClean="0"/>
              <a:t>he</a:t>
            </a:r>
            <a:r>
              <a:rPr lang="sk-SK" b="1" i="1" dirty="0" smtClean="0"/>
              <a:t>  </a:t>
            </a:r>
            <a:r>
              <a:rPr lang="sk-SK" b="1" i="1" dirty="0" smtClean="0">
                <a:solidFill>
                  <a:srgbClr val="C00000"/>
                </a:solidFill>
              </a:rPr>
              <a:t>(do) </a:t>
            </a:r>
            <a:r>
              <a:rPr lang="sk-SK" b="1" i="1" dirty="0" smtClean="0"/>
              <a:t>more </a:t>
            </a:r>
            <a:r>
              <a:rPr lang="sk-SK" b="1" i="1" dirty="0" err="1" smtClean="0"/>
              <a:t>sport</a:t>
            </a:r>
            <a:r>
              <a:rPr lang="sk-SK" b="1" i="1" dirty="0" smtClean="0"/>
              <a:t>, </a:t>
            </a:r>
            <a:r>
              <a:rPr lang="sk-SK" b="1" i="1" dirty="0" err="1" smtClean="0"/>
              <a:t>he</a:t>
            </a:r>
            <a:r>
              <a:rPr lang="sk-SK" b="1" i="1" dirty="0" smtClean="0"/>
              <a:t> </a:t>
            </a:r>
            <a:r>
              <a:rPr lang="sk-SK" b="1" i="1" dirty="0" smtClean="0">
                <a:solidFill>
                  <a:srgbClr val="C00000"/>
                </a:solidFill>
              </a:rPr>
              <a:t>(</a:t>
            </a:r>
            <a:r>
              <a:rPr lang="sk-SK" b="1" i="1" dirty="0" err="1" smtClean="0">
                <a:solidFill>
                  <a:srgbClr val="C00000"/>
                </a:solidFill>
              </a:rPr>
              <a:t>be</a:t>
            </a:r>
            <a:r>
              <a:rPr lang="sk-SK" b="1" i="1" dirty="0" smtClean="0">
                <a:solidFill>
                  <a:srgbClr val="C00000"/>
                </a:solidFill>
              </a:rPr>
              <a:t>) </a:t>
            </a:r>
            <a:r>
              <a:rPr lang="sk-SK" b="1" i="1" dirty="0" err="1" smtClean="0"/>
              <a:t>thinner</a:t>
            </a:r>
            <a:r>
              <a:rPr lang="sk-SK" b="1" i="1" dirty="0" smtClean="0"/>
              <a:t>.</a:t>
            </a:r>
          </a:p>
          <a:p>
            <a:r>
              <a:rPr lang="sk-SK" b="1" i="1" dirty="0" smtClean="0"/>
              <a:t>3. </a:t>
            </a:r>
            <a:r>
              <a:rPr lang="sk-SK" b="1" i="1" dirty="0" err="1" smtClean="0"/>
              <a:t>Look</a:t>
            </a:r>
            <a:r>
              <a:rPr lang="sk-SK" b="1" i="1" dirty="0" smtClean="0"/>
              <a:t> </a:t>
            </a:r>
            <a:r>
              <a:rPr lang="sk-SK" b="1" i="1" dirty="0" err="1" smtClean="0"/>
              <a:t>at</a:t>
            </a:r>
            <a:r>
              <a:rPr lang="sk-SK" b="1" i="1" dirty="0" smtClean="0"/>
              <a:t> </a:t>
            </a:r>
            <a:r>
              <a:rPr lang="sk-SK" b="1" i="1" dirty="0" err="1" smtClean="0"/>
              <a:t>those</a:t>
            </a:r>
            <a:r>
              <a:rPr lang="sk-SK" b="1" i="1" dirty="0" smtClean="0"/>
              <a:t> </a:t>
            </a:r>
            <a:r>
              <a:rPr lang="sk-SK" b="1" i="1" dirty="0" err="1" smtClean="0"/>
              <a:t>clouds.If</a:t>
            </a:r>
            <a:r>
              <a:rPr lang="sk-SK" b="1" i="1" dirty="0" smtClean="0"/>
              <a:t> </a:t>
            </a:r>
            <a:r>
              <a:rPr lang="sk-SK" b="1" i="1" dirty="0" err="1" smtClean="0"/>
              <a:t>it</a:t>
            </a:r>
            <a:r>
              <a:rPr lang="sk-SK" b="1" i="1" dirty="0" smtClean="0"/>
              <a:t> (</a:t>
            </a:r>
            <a:r>
              <a:rPr lang="sk-SK" b="1" i="1" dirty="0" err="1" smtClean="0">
                <a:solidFill>
                  <a:srgbClr val="C00000"/>
                </a:solidFill>
              </a:rPr>
              <a:t>rain</a:t>
            </a:r>
            <a:r>
              <a:rPr lang="sk-SK" b="1" i="1" dirty="0" smtClean="0">
                <a:solidFill>
                  <a:srgbClr val="C00000"/>
                </a:solidFill>
              </a:rPr>
              <a:t>) </a:t>
            </a:r>
            <a:r>
              <a:rPr lang="sk-SK" b="1" i="1" dirty="0" err="1" smtClean="0"/>
              <a:t>we</a:t>
            </a:r>
            <a:r>
              <a:rPr lang="sk-SK" b="1" i="1" dirty="0" smtClean="0"/>
              <a:t>  </a:t>
            </a:r>
            <a:r>
              <a:rPr lang="sk-SK" b="1" i="1" dirty="0" smtClean="0">
                <a:solidFill>
                  <a:srgbClr val="C00000"/>
                </a:solidFill>
              </a:rPr>
              <a:t>(get) </a:t>
            </a:r>
            <a:r>
              <a:rPr lang="sk-SK" b="1" i="1" dirty="0" err="1" smtClean="0"/>
              <a:t>wet</a:t>
            </a:r>
            <a:r>
              <a:rPr lang="sk-SK" b="1" i="1" dirty="0" smtClean="0"/>
              <a:t>.</a:t>
            </a:r>
          </a:p>
          <a:p>
            <a:r>
              <a:rPr lang="sk-SK" b="1" i="1" dirty="0" smtClean="0"/>
              <a:t>4.Do </a:t>
            </a:r>
            <a:r>
              <a:rPr lang="sk-SK" b="1" i="1" dirty="0" err="1" smtClean="0"/>
              <a:t>you</a:t>
            </a:r>
            <a:r>
              <a:rPr lang="sk-SK" b="1" i="1" dirty="0" smtClean="0"/>
              <a:t> </a:t>
            </a:r>
            <a:r>
              <a:rPr lang="sk-SK" b="1" i="1" dirty="0" err="1" smtClean="0"/>
              <a:t>want</a:t>
            </a:r>
            <a:r>
              <a:rPr lang="sk-SK" b="1" i="1" dirty="0" smtClean="0"/>
              <a:t> my </a:t>
            </a:r>
            <a:r>
              <a:rPr lang="sk-SK" b="1" i="1" dirty="0" err="1" smtClean="0"/>
              <a:t>advice</a:t>
            </a:r>
            <a:r>
              <a:rPr lang="sk-SK" b="1" i="1" dirty="0" smtClean="0"/>
              <a:t>? </a:t>
            </a:r>
            <a:r>
              <a:rPr lang="sk-SK" b="1" i="1" dirty="0" err="1" smtClean="0"/>
              <a:t>If</a:t>
            </a:r>
            <a:r>
              <a:rPr lang="sk-SK" b="1" i="1" dirty="0" smtClean="0"/>
              <a:t> I </a:t>
            </a:r>
            <a:r>
              <a:rPr lang="sk-SK" b="1" i="1" dirty="0" smtClean="0">
                <a:solidFill>
                  <a:srgbClr val="C00000"/>
                </a:solidFill>
              </a:rPr>
              <a:t>(</a:t>
            </a:r>
            <a:r>
              <a:rPr lang="sk-SK" b="1" i="1" dirty="0" err="1" smtClean="0">
                <a:solidFill>
                  <a:srgbClr val="C00000"/>
                </a:solidFill>
              </a:rPr>
              <a:t>be</a:t>
            </a:r>
            <a:r>
              <a:rPr lang="sk-SK" b="1" i="1" dirty="0" smtClean="0">
                <a:solidFill>
                  <a:srgbClr val="C00000"/>
                </a:solidFill>
              </a:rPr>
              <a:t>) </a:t>
            </a:r>
            <a:r>
              <a:rPr lang="sk-SK" b="1" i="1" dirty="0" err="1" smtClean="0"/>
              <a:t>you</a:t>
            </a:r>
            <a:r>
              <a:rPr lang="sk-SK" b="1" i="1" dirty="0" smtClean="0"/>
              <a:t>, I (</a:t>
            </a:r>
            <a:r>
              <a:rPr lang="sk-SK" b="1" i="1" dirty="0" err="1" smtClean="0">
                <a:solidFill>
                  <a:srgbClr val="C00000"/>
                </a:solidFill>
              </a:rPr>
              <a:t>find</a:t>
            </a:r>
            <a:r>
              <a:rPr lang="sk-SK" b="1" i="1" dirty="0" smtClean="0">
                <a:solidFill>
                  <a:srgbClr val="C00000"/>
                </a:solidFill>
              </a:rPr>
              <a:t> )</a:t>
            </a:r>
            <a:r>
              <a:rPr lang="sk-SK" b="1" i="1" dirty="0" smtClean="0"/>
              <a:t> a new </a:t>
            </a:r>
            <a:r>
              <a:rPr lang="sk-SK" b="1" i="1" dirty="0" err="1" smtClean="0"/>
              <a:t>girlfriend</a:t>
            </a:r>
            <a:r>
              <a:rPr lang="sk-SK" b="1" i="1" dirty="0" smtClean="0"/>
              <a:t>.</a:t>
            </a:r>
          </a:p>
          <a:p>
            <a:r>
              <a:rPr lang="sk-SK" b="1" i="1" dirty="0" smtClean="0"/>
              <a:t>5.Mary </a:t>
            </a:r>
            <a:r>
              <a:rPr lang="sk-SK" b="1" i="1" dirty="0" err="1" smtClean="0"/>
              <a:t>usually</a:t>
            </a:r>
            <a:r>
              <a:rPr lang="sk-SK" b="1" i="1" dirty="0" smtClean="0"/>
              <a:t> </a:t>
            </a:r>
            <a:r>
              <a:rPr lang="sk-SK" b="1" i="1" dirty="0" err="1" smtClean="0"/>
              <a:t>does</a:t>
            </a:r>
            <a:r>
              <a:rPr lang="sk-SK" b="1" i="1" dirty="0" smtClean="0"/>
              <a:t>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</a:t>
            </a:r>
            <a:r>
              <a:rPr lang="sk-SK" b="1" i="1" dirty="0" err="1" smtClean="0"/>
              <a:t>cooking</a:t>
            </a:r>
            <a:r>
              <a:rPr lang="sk-SK" b="1" i="1" dirty="0" smtClean="0"/>
              <a:t> </a:t>
            </a:r>
            <a:r>
              <a:rPr lang="sk-SK" b="1" i="1" dirty="0" err="1" smtClean="0"/>
              <a:t>at</a:t>
            </a:r>
            <a:r>
              <a:rPr lang="sk-SK" b="1" i="1" dirty="0" smtClean="0"/>
              <a:t> </a:t>
            </a:r>
            <a:r>
              <a:rPr lang="sk-SK" b="1" i="1" dirty="0" err="1" smtClean="0"/>
              <a:t>home</a:t>
            </a:r>
            <a:r>
              <a:rPr lang="sk-SK" b="1" i="1" dirty="0" smtClean="0"/>
              <a:t>. </a:t>
            </a:r>
            <a:r>
              <a:rPr lang="sk-SK" b="1" i="1" dirty="0" err="1" smtClean="0"/>
              <a:t>If</a:t>
            </a:r>
            <a:r>
              <a:rPr lang="sk-SK" b="1" i="1" dirty="0" smtClean="0"/>
              <a:t> </a:t>
            </a:r>
            <a:r>
              <a:rPr lang="sk-SK" b="1" i="1" dirty="0" err="1" smtClean="0"/>
              <a:t>she</a:t>
            </a:r>
            <a:r>
              <a:rPr lang="sk-SK" b="1" i="1" dirty="0" smtClean="0"/>
              <a:t> </a:t>
            </a:r>
            <a:r>
              <a:rPr lang="sk-SK" b="1" i="1" dirty="0" smtClean="0">
                <a:solidFill>
                  <a:srgbClr val="C00000"/>
                </a:solidFill>
              </a:rPr>
              <a:t>( </a:t>
            </a:r>
            <a:r>
              <a:rPr lang="sk-SK" b="1" i="1" dirty="0" err="1" smtClean="0">
                <a:solidFill>
                  <a:srgbClr val="C00000"/>
                </a:solidFill>
              </a:rPr>
              <a:t>cook</a:t>
            </a:r>
            <a:r>
              <a:rPr lang="sk-SK" b="1" i="1" dirty="0" smtClean="0">
                <a:solidFill>
                  <a:srgbClr val="C00000"/>
                </a:solidFill>
              </a:rPr>
              <a:t>) </a:t>
            </a:r>
            <a:r>
              <a:rPr lang="sk-SK" b="1" i="1" dirty="0" err="1" smtClean="0"/>
              <a:t>tonight</a:t>
            </a:r>
            <a:r>
              <a:rPr lang="sk-SK" b="1" i="1" dirty="0" smtClean="0"/>
              <a:t>), </a:t>
            </a:r>
            <a:r>
              <a:rPr lang="sk-SK" b="1" i="1" dirty="0" err="1" smtClean="0"/>
              <a:t>we</a:t>
            </a:r>
            <a:r>
              <a:rPr lang="sk-SK" b="1" i="1" dirty="0"/>
              <a:t> </a:t>
            </a:r>
            <a:r>
              <a:rPr lang="sk-SK" b="1" i="1" dirty="0" smtClean="0">
                <a:solidFill>
                  <a:srgbClr val="C00000"/>
                </a:solidFill>
              </a:rPr>
              <a:t>(</a:t>
            </a:r>
            <a:r>
              <a:rPr lang="sk-SK" b="1" i="1" dirty="0" err="1" smtClean="0">
                <a:solidFill>
                  <a:srgbClr val="C00000"/>
                </a:solidFill>
              </a:rPr>
              <a:t>have</a:t>
            </a:r>
            <a:r>
              <a:rPr lang="sk-SK" b="1" i="1" dirty="0" smtClean="0">
                <a:solidFill>
                  <a:srgbClr val="C00000"/>
                </a:solidFill>
              </a:rPr>
              <a:t>) </a:t>
            </a:r>
            <a:r>
              <a:rPr lang="sk-SK" b="1" i="1" dirty="0" err="1" smtClean="0"/>
              <a:t>soup</a:t>
            </a:r>
            <a:r>
              <a:rPr lang="sk-SK" b="1" i="1" dirty="0" smtClean="0"/>
              <a:t>.                                                                                                    5 </a:t>
            </a:r>
            <a:r>
              <a:rPr lang="sk-SK" b="1" i="1" dirty="0" err="1" smtClean="0"/>
              <a:t>points</a:t>
            </a:r>
            <a:endParaRPr lang="sk-SK" b="1" i="1" dirty="0" smtClean="0"/>
          </a:p>
          <a:p>
            <a:endParaRPr lang="sk-SK" b="1" i="1" dirty="0"/>
          </a:p>
          <a:p>
            <a:r>
              <a:rPr lang="sk-SK" b="1" i="1" dirty="0" smtClean="0">
                <a:solidFill>
                  <a:srgbClr val="C00000"/>
                </a:solidFill>
              </a:rPr>
              <a:t>B. </a:t>
            </a:r>
            <a:r>
              <a:rPr lang="sk-SK" b="1" i="1" dirty="0" err="1" smtClean="0">
                <a:solidFill>
                  <a:srgbClr val="C00000"/>
                </a:solidFill>
              </a:rPr>
              <a:t>Rewrite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the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sentences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as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one</a:t>
            </a:r>
            <a:r>
              <a:rPr lang="sk-SK" b="1" i="1" dirty="0" smtClean="0">
                <a:solidFill>
                  <a:srgbClr val="C00000"/>
                </a:solidFill>
              </a:rPr>
              <a:t>. </a:t>
            </a:r>
            <a:r>
              <a:rPr lang="sk-SK" b="1" i="1" dirty="0" err="1" smtClean="0">
                <a:solidFill>
                  <a:srgbClr val="C00000"/>
                </a:solidFill>
              </a:rPr>
              <a:t>Use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third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conditional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sentences</a:t>
            </a:r>
            <a:r>
              <a:rPr lang="sk-SK" b="1" i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sk-SK" b="1" i="1" dirty="0" smtClean="0"/>
              <a:t>1.They </a:t>
            </a:r>
            <a:r>
              <a:rPr lang="sk-SK" b="1" i="1" dirty="0" err="1" smtClean="0"/>
              <a:t>didn´t</a:t>
            </a:r>
            <a:r>
              <a:rPr lang="sk-SK" b="1" i="1" dirty="0" smtClean="0"/>
              <a:t>  </a:t>
            </a:r>
            <a:r>
              <a:rPr lang="sk-SK" b="1" i="1" dirty="0" err="1" smtClean="0"/>
              <a:t>advertise</a:t>
            </a:r>
            <a:r>
              <a:rPr lang="sk-SK" b="1" i="1" dirty="0" smtClean="0"/>
              <a:t>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</a:t>
            </a:r>
            <a:r>
              <a:rPr lang="sk-SK" b="1" i="1" dirty="0" err="1" smtClean="0"/>
              <a:t>concert.It</a:t>
            </a:r>
            <a:r>
              <a:rPr lang="sk-SK" b="1" i="1" dirty="0" smtClean="0"/>
              <a:t> </a:t>
            </a:r>
            <a:r>
              <a:rPr lang="sk-SK" b="1" i="1" dirty="0" err="1" smtClean="0"/>
              <a:t>wasn´t</a:t>
            </a:r>
            <a:r>
              <a:rPr lang="sk-SK" b="1" i="1" dirty="0" smtClean="0"/>
              <a:t>  </a:t>
            </a:r>
            <a:r>
              <a:rPr lang="sk-SK" b="1" i="1" dirty="0" err="1" smtClean="0"/>
              <a:t>full</a:t>
            </a:r>
            <a:r>
              <a:rPr lang="sk-SK" b="1" i="1" dirty="0" smtClean="0"/>
              <a:t>.</a:t>
            </a:r>
          </a:p>
          <a:p>
            <a:r>
              <a:rPr lang="sk-SK" b="1" i="1" dirty="0" smtClean="0"/>
              <a:t>2. I </a:t>
            </a:r>
            <a:r>
              <a:rPr lang="sk-SK" b="1" i="1" dirty="0" err="1" smtClean="0"/>
              <a:t>wasted</a:t>
            </a:r>
            <a:r>
              <a:rPr lang="sk-SK" b="1" i="1" dirty="0" smtClean="0"/>
              <a:t> </a:t>
            </a:r>
            <a:r>
              <a:rPr lang="sk-SK" b="1" i="1" dirty="0" err="1" smtClean="0"/>
              <a:t>money</a:t>
            </a:r>
            <a:r>
              <a:rPr lang="sk-SK" b="1" i="1" dirty="0" smtClean="0"/>
              <a:t>. </a:t>
            </a:r>
            <a:r>
              <a:rPr lang="sk-SK" b="1" i="1" dirty="0" err="1" smtClean="0"/>
              <a:t>I´ve</a:t>
            </a:r>
            <a:r>
              <a:rPr lang="sk-SK" b="1" i="1" dirty="0" smtClean="0"/>
              <a:t> </a:t>
            </a:r>
            <a:r>
              <a:rPr lang="sk-SK" b="1" i="1" dirty="0" err="1" smtClean="0"/>
              <a:t>been</a:t>
            </a:r>
            <a:r>
              <a:rPr lang="sk-SK" b="1" i="1" dirty="0" smtClean="0"/>
              <a:t> in </a:t>
            </a:r>
            <a:r>
              <a:rPr lang="sk-SK" b="1" i="1" dirty="0" err="1" smtClean="0"/>
              <a:t>debt</a:t>
            </a:r>
            <a:r>
              <a:rPr lang="sk-SK" b="1" i="1" dirty="0" smtClean="0"/>
              <a:t> </a:t>
            </a:r>
            <a:r>
              <a:rPr lang="sk-SK" b="1" i="1" dirty="0" err="1" smtClean="0"/>
              <a:t>all</a:t>
            </a:r>
            <a:r>
              <a:rPr lang="sk-SK" b="1" i="1" dirty="0" smtClean="0"/>
              <a:t> my </a:t>
            </a:r>
            <a:r>
              <a:rPr lang="sk-SK" b="1" i="1" dirty="0" err="1" smtClean="0"/>
              <a:t>life</a:t>
            </a:r>
            <a:r>
              <a:rPr lang="sk-SK" b="1" i="1" dirty="0" smtClean="0"/>
              <a:t>.</a:t>
            </a:r>
          </a:p>
          <a:p>
            <a:r>
              <a:rPr lang="sk-SK" b="1" i="1" dirty="0" smtClean="0"/>
              <a:t>3. </a:t>
            </a:r>
            <a:r>
              <a:rPr lang="sk-SK" b="1" i="1" dirty="0" err="1" smtClean="0"/>
              <a:t>He</a:t>
            </a:r>
            <a:r>
              <a:rPr lang="sk-SK" b="1" i="1" dirty="0" smtClean="0"/>
              <a:t> </a:t>
            </a:r>
            <a:r>
              <a:rPr lang="sk-SK" b="1" i="1" dirty="0" err="1" smtClean="0"/>
              <a:t>didn´t</a:t>
            </a:r>
            <a:r>
              <a:rPr lang="sk-SK" b="1" i="1" dirty="0" smtClean="0"/>
              <a:t> </a:t>
            </a:r>
            <a:r>
              <a:rPr lang="sk-SK" b="1" i="1" dirty="0" err="1" smtClean="0"/>
              <a:t>remember</a:t>
            </a:r>
            <a:r>
              <a:rPr lang="sk-SK" b="1" i="1" dirty="0" smtClean="0"/>
              <a:t> </a:t>
            </a:r>
            <a:r>
              <a:rPr lang="sk-SK" b="1" i="1" dirty="0" err="1" smtClean="0"/>
              <a:t>his</a:t>
            </a:r>
            <a:r>
              <a:rPr lang="sk-SK" b="1" i="1" dirty="0" smtClean="0"/>
              <a:t>  </a:t>
            </a:r>
            <a:r>
              <a:rPr lang="sk-SK" b="1" i="1" dirty="0" err="1" smtClean="0"/>
              <a:t>credit</a:t>
            </a:r>
            <a:r>
              <a:rPr lang="sk-SK" b="1" i="1" dirty="0" smtClean="0"/>
              <a:t> </a:t>
            </a:r>
            <a:r>
              <a:rPr lang="sk-SK" b="1" i="1" dirty="0" err="1" smtClean="0"/>
              <a:t>card</a:t>
            </a:r>
            <a:r>
              <a:rPr lang="sk-SK" b="1" i="1" dirty="0" smtClean="0"/>
              <a:t>. </a:t>
            </a:r>
            <a:r>
              <a:rPr lang="sk-SK" b="1" i="1" dirty="0" err="1" smtClean="0"/>
              <a:t>He</a:t>
            </a:r>
            <a:r>
              <a:rPr lang="sk-SK" b="1" i="1" dirty="0" smtClean="0"/>
              <a:t> </a:t>
            </a:r>
            <a:r>
              <a:rPr lang="sk-SK" b="1" i="1" dirty="0" err="1" smtClean="0"/>
              <a:t>paid</a:t>
            </a:r>
            <a:r>
              <a:rPr lang="sk-SK" b="1" i="1" dirty="0" smtClean="0"/>
              <a:t> in </a:t>
            </a:r>
            <a:r>
              <a:rPr lang="sk-SK" b="1" i="1" dirty="0" err="1" smtClean="0"/>
              <a:t>cash</a:t>
            </a:r>
            <a:r>
              <a:rPr lang="sk-SK" b="1" i="1" dirty="0" smtClean="0"/>
              <a:t>.</a:t>
            </a:r>
          </a:p>
          <a:p>
            <a:r>
              <a:rPr lang="sk-SK" b="1" i="1" dirty="0" smtClean="0"/>
              <a:t>4.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</a:t>
            </a:r>
            <a:r>
              <a:rPr lang="sk-SK" b="1" i="1" dirty="0" err="1" smtClean="0"/>
              <a:t>webcam</a:t>
            </a:r>
            <a:r>
              <a:rPr lang="sk-SK" b="1" i="1" dirty="0" smtClean="0"/>
              <a:t> </a:t>
            </a:r>
            <a:r>
              <a:rPr lang="sk-SK" b="1" i="1" dirty="0" err="1" smtClean="0"/>
              <a:t>was</a:t>
            </a:r>
            <a:r>
              <a:rPr lang="sk-SK" b="1" i="1" dirty="0" smtClean="0"/>
              <a:t> </a:t>
            </a:r>
            <a:r>
              <a:rPr lang="sk-SK" b="1" i="1" dirty="0" err="1" smtClean="0"/>
              <a:t>broken</a:t>
            </a:r>
            <a:r>
              <a:rPr lang="sk-SK" b="1" i="1" dirty="0" smtClean="0"/>
              <a:t>. I </a:t>
            </a:r>
            <a:r>
              <a:rPr lang="sk-SK" b="1" i="1" dirty="0" err="1" smtClean="0"/>
              <a:t>took</a:t>
            </a:r>
            <a:r>
              <a:rPr lang="sk-SK" b="1" i="1" dirty="0" smtClean="0"/>
              <a:t> </a:t>
            </a:r>
            <a:r>
              <a:rPr lang="sk-SK" b="1" i="1" dirty="0" err="1" smtClean="0"/>
              <a:t>it</a:t>
            </a:r>
            <a:r>
              <a:rPr lang="sk-SK" b="1" i="1" dirty="0" smtClean="0"/>
              <a:t> </a:t>
            </a:r>
            <a:r>
              <a:rPr lang="sk-SK" b="1" i="1" dirty="0" err="1" smtClean="0"/>
              <a:t>back</a:t>
            </a:r>
            <a:r>
              <a:rPr lang="sk-SK" b="1" i="1" dirty="0" smtClean="0"/>
              <a:t> to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</a:t>
            </a:r>
            <a:r>
              <a:rPr lang="sk-SK" b="1" i="1" dirty="0" err="1" smtClean="0"/>
              <a:t>shop</a:t>
            </a:r>
            <a:r>
              <a:rPr lang="sk-SK" b="1" i="1" dirty="0" smtClean="0"/>
              <a:t>.</a:t>
            </a:r>
          </a:p>
          <a:p>
            <a:r>
              <a:rPr lang="sk-SK" b="1" i="1" dirty="0" smtClean="0"/>
              <a:t>5.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</a:t>
            </a:r>
            <a:r>
              <a:rPr lang="sk-SK" b="1" i="1" dirty="0" err="1" smtClean="0"/>
              <a:t>shop</a:t>
            </a:r>
            <a:r>
              <a:rPr lang="sk-SK" b="1" i="1" dirty="0" smtClean="0"/>
              <a:t> </a:t>
            </a:r>
            <a:r>
              <a:rPr lang="sk-SK" b="1" i="1" dirty="0" err="1" smtClean="0"/>
              <a:t>didn´t</a:t>
            </a:r>
            <a:r>
              <a:rPr lang="sk-SK" b="1" i="1" dirty="0" smtClean="0"/>
              <a:t> </a:t>
            </a:r>
            <a:r>
              <a:rPr lang="sk-SK" b="1" i="1" dirty="0" err="1" smtClean="0"/>
              <a:t>order</a:t>
            </a:r>
            <a:r>
              <a:rPr lang="sk-SK" b="1" i="1" dirty="0" smtClean="0"/>
              <a:t> </a:t>
            </a:r>
            <a:r>
              <a:rPr lang="sk-SK" b="1" i="1" dirty="0" err="1" smtClean="0"/>
              <a:t>enough</a:t>
            </a:r>
            <a:r>
              <a:rPr lang="sk-SK" b="1" i="1" dirty="0" smtClean="0"/>
              <a:t> </a:t>
            </a:r>
            <a:r>
              <a:rPr lang="sk-SK" b="1" i="1" dirty="0" err="1" smtClean="0"/>
              <a:t>high-heeled</a:t>
            </a:r>
            <a:r>
              <a:rPr lang="sk-SK" b="1" i="1" dirty="0" smtClean="0"/>
              <a:t> </a:t>
            </a:r>
            <a:r>
              <a:rPr lang="sk-SK" b="1" i="1" dirty="0" err="1" smtClean="0"/>
              <a:t>shoes</a:t>
            </a:r>
            <a:r>
              <a:rPr lang="sk-SK" b="1" i="1" dirty="0" smtClean="0"/>
              <a:t>. </a:t>
            </a:r>
            <a:r>
              <a:rPr lang="sk-SK" b="1" i="1" dirty="0" err="1" smtClean="0"/>
              <a:t>It</a:t>
            </a:r>
            <a:r>
              <a:rPr lang="sk-SK" b="1" i="1" dirty="0" smtClean="0"/>
              <a:t> </a:t>
            </a:r>
            <a:r>
              <a:rPr lang="sk-SK" b="1" i="1" dirty="0" err="1" smtClean="0"/>
              <a:t>sold</a:t>
            </a:r>
            <a:r>
              <a:rPr lang="sk-SK" b="1" i="1" dirty="0" smtClean="0"/>
              <a:t> </a:t>
            </a:r>
            <a:r>
              <a:rPr lang="sk-SK" b="1" i="1" dirty="0" err="1" smtClean="0"/>
              <a:t>out</a:t>
            </a:r>
            <a:r>
              <a:rPr lang="sk-SK" b="1" i="1" dirty="0" smtClean="0"/>
              <a:t>.</a:t>
            </a:r>
          </a:p>
          <a:p>
            <a:r>
              <a:rPr lang="sk-SK" b="1" i="1" dirty="0"/>
              <a:t> </a:t>
            </a:r>
            <a:r>
              <a:rPr lang="sk-SK" b="1" i="1" dirty="0" smtClean="0"/>
              <a:t>                                                                                                            5 </a:t>
            </a:r>
            <a:r>
              <a:rPr lang="sk-SK" b="1" i="1" dirty="0" err="1" smtClean="0"/>
              <a:t>points</a:t>
            </a:r>
            <a:r>
              <a:rPr lang="sk-SK" b="1" i="1" dirty="0" smtClean="0"/>
              <a:t>   </a:t>
            </a:r>
          </a:p>
          <a:p>
            <a:endParaRPr lang="sk-SK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935" y="260648"/>
            <a:ext cx="2386608" cy="720080"/>
          </a:xfrm>
        </p:spPr>
        <p:txBody>
          <a:bodyPr>
            <a:normAutofit/>
          </a:bodyPr>
          <a:lstStyle/>
          <a:p>
            <a:r>
              <a:rPr lang="sk-SK" sz="2400" i="1" dirty="0" smtClean="0"/>
              <a:t>Test </a:t>
            </a:r>
            <a:r>
              <a:rPr lang="sk-SK" sz="2400" i="1" dirty="0" err="1" smtClean="0"/>
              <a:t>yourself</a:t>
            </a:r>
            <a:endParaRPr lang="sk-SK" sz="2400" i="1" dirty="0"/>
          </a:p>
        </p:txBody>
      </p:sp>
      <p:sp>
        <p:nvSpPr>
          <p:cNvPr id="7" name="Obdĺžnik 6">
            <a:hlinkClick r:id="" action="ppaction://hlinkshowjump?jump=previousslide"/>
          </p:cNvPr>
          <p:cNvSpPr/>
          <p:nvPr/>
        </p:nvSpPr>
        <p:spPr>
          <a:xfrm>
            <a:off x="7812360" y="6309057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Naspäť</a:t>
            </a:r>
            <a:endParaRPr lang="sk-SK" dirty="0"/>
          </a:p>
        </p:txBody>
      </p:sp>
      <p:sp>
        <p:nvSpPr>
          <p:cNvPr id="8" name="Obdĺžnik 7">
            <a:hlinkClick r:id="rId2" action="ppaction://hlinksldjump"/>
          </p:cNvPr>
          <p:cNvSpPr/>
          <p:nvPr/>
        </p:nvSpPr>
        <p:spPr>
          <a:xfrm>
            <a:off x="7813224" y="5744709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Menu</a:t>
            </a:r>
            <a:endParaRPr lang="sk-SK" dirty="0"/>
          </a:p>
        </p:txBody>
      </p:sp>
      <p:sp>
        <p:nvSpPr>
          <p:cNvPr id="9" name="Obdĺžnik 8">
            <a:hlinkClick r:id="" action="ppaction://hlinkshowjump?jump=nextslide"/>
          </p:cNvPr>
          <p:cNvSpPr/>
          <p:nvPr/>
        </p:nvSpPr>
        <p:spPr>
          <a:xfrm>
            <a:off x="7812360" y="5190210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40504" y="1187460"/>
            <a:ext cx="910349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 err="1" smtClean="0">
                <a:solidFill>
                  <a:srgbClr val="C00000"/>
                </a:solidFill>
              </a:rPr>
              <a:t>Use</a:t>
            </a:r>
            <a:r>
              <a:rPr lang="sk-SK" b="1" i="1" dirty="0" smtClean="0">
                <a:solidFill>
                  <a:srgbClr val="C00000"/>
                </a:solidFill>
              </a:rPr>
              <a:t>  </a:t>
            </a:r>
            <a:r>
              <a:rPr lang="sk-SK" b="1" i="1" dirty="0" err="1" smtClean="0">
                <a:solidFill>
                  <a:srgbClr val="C00000"/>
                </a:solidFill>
              </a:rPr>
              <a:t>the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correct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form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of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the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verbs</a:t>
            </a:r>
            <a:r>
              <a:rPr lang="sk-SK" b="1" i="1" dirty="0" smtClean="0">
                <a:solidFill>
                  <a:srgbClr val="C00000"/>
                </a:solidFill>
              </a:rPr>
              <a:t> in </a:t>
            </a:r>
            <a:r>
              <a:rPr lang="sk-SK" b="1" i="1" dirty="0" err="1" smtClean="0">
                <a:solidFill>
                  <a:srgbClr val="C00000"/>
                </a:solidFill>
              </a:rPr>
              <a:t>brackets</a:t>
            </a:r>
            <a:r>
              <a:rPr lang="sk-SK" b="1" i="1" dirty="0" smtClean="0">
                <a:solidFill>
                  <a:srgbClr val="C00000"/>
                </a:solidFill>
              </a:rPr>
              <a:t>.( </a:t>
            </a:r>
            <a:r>
              <a:rPr lang="sk-SK" b="1" i="1" dirty="0" err="1" smtClean="0">
                <a:solidFill>
                  <a:srgbClr val="C00000"/>
                </a:solidFill>
              </a:rPr>
              <a:t>all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conditionals</a:t>
            </a:r>
            <a:r>
              <a:rPr lang="sk-SK" b="1" i="1" dirty="0" smtClean="0">
                <a:solidFill>
                  <a:srgbClr val="C00000"/>
                </a:solidFill>
              </a:rPr>
              <a:t>)</a:t>
            </a:r>
          </a:p>
          <a:p>
            <a:endParaRPr lang="sk-SK" b="1" i="1" dirty="0">
              <a:solidFill>
                <a:srgbClr val="C00000"/>
              </a:solidFill>
            </a:endParaRPr>
          </a:p>
          <a:p>
            <a:r>
              <a:rPr lang="sk-SK" b="1" i="1" dirty="0" smtClean="0"/>
              <a:t>1.It </a:t>
            </a:r>
            <a:r>
              <a:rPr lang="sk-SK" b="1" i="1" dirty="0" err="1" smtClean="0"/>
              <a:t>rained</a:t>
            </a:r>
            <a:r>
              <a:rPr lang="sk-SK" b="1" i="1" dirty="0" smtClean="0"/>
              <a:t> </a:t>
            </a:r>
            <a:r>
              <a:rPr lang="sk-SK" b="1" i="1" dirty="0" err="1" smtClean="0"/>
              <a:t>all</a:t>
            </a:r>
            <a:r>
              <a:rPr lang="sk-SK" b="1" i="1" dirty="0" smtClean="0"/>
              <a:t> </a:t>
            </a:r>
            <a:r>
              <a:rPr lang="sk-SK" b="1" i="1" dirty="0" err="1" smtClean="0"/>
              <a:t>day</a:t>
            </a:r>
            <a:r>
              <a:rPr lang="sk-SK" b="1" i="1" dirty="0" smtClean="0"/>
              <a:t>. </a:t>
            </a:r>
            <a:r>
              <a:rPr lang="sk-SK" b="1" i="1" dirty="0" err="1" smtClean="0"/>
              <a:t>If</a:t>
            </a:r>
            <a:r>
              <a:rPr lang="sk-SK" b="1" i="1" dirty="0" smtClean="0"/>
              <a:t>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</a:t>
            </a:r>
            <a:r>
              <a:rPr lang="sk-SK" b="1" i="1" dirty="0" err="1" smtClean="0"/>
              <a:t>weather</a:t>
            </a:r>
            <a:r>
              <a:rPr lang="sk-SK" b="1" i="1" dirty="0" smtClean="0"/>
              <a:t>  _____(</a:t>
            </a:r>
            <a:r>
              <a:rPr lang="sk-SK" b="1" i="1" dirty="0" err="1" smtClean="0"/>
              <a:t>not</a:t>
            </a:r>
            <a:r>
              <a:rPr lang="sk-SK" b="1" i="1" dirty="0" smtClean="0"/>
              <a:t> </a:t>
            </a:r>
            <a:r>
              <a:rPr lang="sk-SK" b="1" i="1" dirty="0" err="1" smtClean="0"/>
              <a:t>be</a:t>
            </a:r>
            <a:r>
              <a:rPr lang="sk-SK" b="1" i="1" dirty="0" smtClean="0"/>
              <a:t>) so </a:t>
            </a:r>
            <a:r>
              <a:rPr lang="sk-SK" b="1" i="1" dirty="0" err="1" smtClean="0"/>
              <a:t>bad</a:t>
            </a:r>
            <a:r>
              <a:rPr lang="sk-SK" b="1" i="1" dirty="0" smtClean="0"/>
              <a:t>, </a:t>
            </a:r>
            <a:r>
              <a:rPr lang="sk-SK" b="1" i="1" dirty="0" err="1" smtClean="0"/>
              <a:t>we</a:t>
            </a:r>
            <a:r>
              <a:rPr lang="sk-SK" b="1" i="1" dirty="0" smtClean="0"/>
              <a:t> _____(</a:t>
            </a:r>
            <a:r>
              <a:rPr lang="sk-SK" b="1" i="1" dirty="0" err="1" smtClean="0"/>
              <a:t>go</a:t>
            </a:r>
            <a:r>
              <a:rPr lang="sk-SK" b="1" i="1" dirty="0" smtClean="0"/>
              <a:t>) </a:t>
            </a:r>
            <a:r>
              <a:rPr lang="sk-SK" b="1" i="1" dirty="0" err="1" smtClean="0"/>
              <a:t>out</a:t>
            </a:r>
            <a:r>
              <a:rPr lang="sk-SK" b="1" i="1" dirty="0" smtClean="0"/>
              <a:t>.</a:t>
            </a:r>
          </a:p>
          <a:p>
            <a:r>
              <a:rPr lang="sk-SK" b="1" i="1" dirty="0" smtClean="0"/>
              <a:t>2.We </a:t>
            </a:r>
            <a:r>
              <a:rPr lang="sk-SK" b="1" i="1" dirty="0" err="1" smtClean="0"/>
              <a:t>expect</a:t>
            </a:r>
            <a:r>
              <a:rPr lang="sk-SK" b="1" i="1" dirty="0" smtClean="0"/>
              <a:t> </a:t>
            </a:r>
            <a:r>
              <a:rPr lang="sk-SK" b="1" i="1" dirty="0" err="1" smtClean="0"/>
              <a:t>Joe</a:t>
            </a:r>
            <a:r>
              <a:rPr lang="sk-SK" b="1" i="1" dirty="0" smtClean="0"/>
              <a:t> to </a:t>
            </a:r>
            <a:r>
              <a:rPr lang="sk-SK" b="1" i="1" dirty="0" err="1" smtClean="0"/>
              <a:t>be</a:t>
            </a:r>
            <a:r>
              <a:rPr lang="sk-SK" b="1" i="1" dirty="0" smtClean="0"/>
              <a:t> </a:t>
            </a:r>
            <a:r>
              <a:rPr lang="sk-SK" b="1" i="1" dirty="0" err="1" smtClean="0"/>
              <a:t>here</a:t>
            </a:r>
            <a:r>
              <a:rPr lang="sk-SK" b="1" i="1" dirty="0" smtClean="0"/>
              <a:t> </a:t>
            </a:r>
            <a:r>
              <a:rPr lang="sk-SK" b="1" i="1" dirty="0" err="1" smtClean="0"/>
              <a:t>soon.If</a:t>
            </a:r>
            <a:r>
              <a:rPr lang="sk-SK" b="1" i="1" dirty="0" smtClean="0"/>
              <a:t> </a:t>
            </a:r>
            <a:r>
              <a:rPr lang="sk-SK" b="1" i="1" dirty="0" err="1" smtClean="0"/>
              <a:t>he</a:t>
            </a:r>
            <a:r>
              <a:rPr lang="sk-SK" b="1" i="1" dirty="0" smtClean="0"/>
              <a:t> ____(</a:t>
            </a:r>
            <a:r>
              <a:rPr lang="sk-SK" b="1" i="1" dirty="0" err="1" smtClean="0"/>
              <a:t>not</a:t>
            </a:r>
            <a:r>
              <a:rPr lang="sk-SK" b="1" i="1" dirty="0" smtClean="0"/>
              <a:t> </a:t>
            </a:r>
            <a:r>
              <a:rPr lang="sk-SK" b="1" i="1" dirty="0" err="1" smtClean="0"/>
              <a:t>arrive</a:t>
            </a:r>
            <a:r>
              <a:rPr lang="sk-SK" b="1" i="1" dirty="0" smtClean="0"/>
              <a:t>), </a:t>
            </a:r>
            <a:r>
              <a:rPr lang="sk-SK" b="1" i="1" dirty="0" err="1" smtClean="0"/>
              <a:t>we</a:t>
            </a:r>
            <a:r>
              <a:rPr lang="sk-SK" b="1" i="1" dirty="0" smtClean="0"/>
              <a:t> _____(</a:t>
            </a:r>
            <a:r>
              <a:rPr lang="sk-SK" b="1" i="1" dirty="0" err="1" smtClean="0"/>
              <a:t>phone</a:t>
            </a:r>
            <a:r>
              <a:rPr lang="sk-SK" b="1" i="1" dirty="0" smtClean="0"/>
              <a:t>) </a:t>
            </a:r>
            <a:r>
              <a:rPr lang="sk-SK" b="1" i="1" dirty="0" err="1" smtClean="0"/>
              <a:t>him</a:t>
            </a:r>
            <a:r>
              <a:rPr lang="sk-SK" b="1" i="1" dirty="0" smtClean="0"/>
              <a:t>.</a:t>
            </a:r>
          </a:p>
          <a:p>
            <a:r>
              <a:rPr lang="sk-SK" b="1" i="1" dirty="0" smtClean="0"/>
              <a:t>3.I </a:t>
            </a:r>
            <a:r>
              <a:rPr lang="sk-SK" b="1" i="1" dirty="0" err="1" smtClean="0"/>
              <a:t>sleep</a:t>
            </a:r>
            <a:r>
              <a:rPr lang="sk-SK" b="1" i="1" dirty="0" smtClean="0"/>
              <a:t> </a:t>
            </a:r>
            <a:r>
              <a:rPr lang="sk-SK" b="1" i="1" dirty="0" err="1" smtClean="0"/>
              <a:t>badly</a:t>
            </a:r>
            <a:r>
              <a:rPr lang="sk-SK" b="1" i="1" dirty="0" smtClean="0"/>
              <a:t>. </a:t>
            </a:r>
            <a:r>
              <a:rPr lang="sk-SK" b="1" i="1" dirty="0" err="1" smtClean="0"/>
              <a:t>If</a:t>
            </a:r>
            <a:r>
              <a:rPr lang="sk-SK" b="1" i="1" dirty="0" smtClean="0"/>
              <a:t> I ____(</a:t>
            </a:r>
            <a:r>
              <a:rPr lang="sk-SK" b="1" i="1" dirty="0" err="1" smtClean="0"/>
              <a:t>not</a:t>
            </a:r>
            <a:r>
              <a:rPr lang="sk-SK" b="1" i="1" dirty="0" smtClean="0"/>
              <a:t> get) </a:t>
            </a:r>
            <a:r>
              <a:rPr lang="sk-SK" b="1" i="1" dirty="0" err="1" smtClean="0"/>
              <a:t>enough</a:t>
            </a:r>
            <a:r>
              <a:rPr lang="sk-SK" b="1" i="1" dirty="0" smtClean="0"/>
              <a:t> </a:t>
            </a:r>
            <a:r>
              <a:rPr lang="sk-SK" b="1" i="1" dirty="0" err="1" smtClean="0"/>
              <a:t>sleep</a:t>
            </a:r>
            <a:r>
              <a:rPr lang="sk-SK" b="1" i="1" dirty="0" smtClean="0"/>
              <a:t>, I ____(</a:t>
            </a:r>
            <a:r>
              <a:rPr lang="sk-SK" b="1" i="1" dirty="0" err="1" smtClean="0"/>
              <a:t>not</a:t>
            </a:r>
            <a:r>
              <a:rPr lang="sk-SK" b="1" i="1" dirty="0" smtClean="0"/>
              <a:t> get) </a:t>
            </a:r>
            <a:r>
              <a:rPr lang="sk-SK" b="1" i="1" dirty="0" err="1" smtClean="0"/>
              <a:t>much</a:t>
            </a:r>
            <a:r>
              <a:rPr lang="sk-SK" b="1" i="1" dirty="0" smtClean="0"/>
              <a:t> </a:t>
            </a:r>
            <a:r>
              <a:rPr lang="sk-SK" b="1" i="1" dirty="0" err="1" smtClean="0"/>
              <a:t>work</a:t>
            </a:r>
            <a:r>
              <a:rPr lang="sk-SK" b="1" i="1" dirty="0" smtClean="0"/>
              <a:t> done. </a:t>
            </a:r>
          </a:p>
          <a:p>
            <a:r>
              <a:rPr lang="sk-SK" b="1" i="1" dirty="0"/>
              <a:t>4</a:t>
            </a:r>
            <a:r>
              <a:rPr lang="sk-SK" b="1" i="1" dirty="0" smtClean="0"/>
              <a:t>.We </a:t>
            </a:r>
            <a:r>
              <a:rPr lang="sk-SK" b="1" i="1" dirty="0" err="1" smtClean="0"/>
              <a:t>went</a:t>
            </a:r>
            <a:r>
              <a:rPr lang="sk-SK" b="1" i="1" dirty="0" smtClean="0"/>
              <a:t> to </a:t>
            </a:r>
            <a:r>
              <a:rPr lang="sk-SK" b="1" i="1" dirty="0" err="1" smtClean="0"/>
              <a:t>Paris.If</a:t>
            </a:r>
            <a:r>
              <a:rPr lang="sk-SK" b="1" i="1" dirty="0" smtClean="0"/>
              <a:t> </a:t>
            </a:r>
            <a:r>
              <a:rPr lang="sk-SK" b="1" i="1" dirty="0" err="1" smtClean="0"/>
              <a:t>we</a:t>
            </a:r>
            <a:r>
              <a:rPr lang="sk-SK" b="1" i="1" dirty="0" smtClean="0"/>
              <a:t> ____(</a:t>
            </a:r>
            <a:r>
              <a:rPr lang="sk-SK" b="1" i="1" dirty="0" err="1" smtClean="0"/>
              <a:t>not</a:t>
            </a:r>
            <a:r>
              <a:rPr lang="sk-SK" b="1" i="1" dirty="0" smtClean="0"/>
              <a:t> </a:t>
            </a:r>
            <a:r>
              <a:rPr lang="sk-SK" b="1" i="1" dirty="0" err="1" smtClean="0"/>
              <a:t>go</a:t>
            </a:r>
            <a:r>
              <a:rPr lang="sk-SK" b="1" i="1" dirty="0" smtClean="0"/>
              <a:t>) </a:t>
            </a:r>
            <a:r>
              <a:rPr lang="sk-SK" b="1" i="1" dirty="0" err="1" smtClean="0"/>
              <a:t>there</a:t>
            </a:r>
            <a:r>
              <a:rPr lang="sk-SK" b="1" i="1" dirty="0" smtClean="0"/>
              <a:t>, </a:t>
            </a:r>
            <a:r>
              <a:rPr lang="sk-SK" b="1" i="1" dirty="0" err="1" smtClean="0"/>
              <a:t>we</a:t>
            </a:r>
            <a:r>
              <a:rPr lang="sk-SK" b="1" i="1" dirty="0" smtClean="0"/>
              <a:t> ____(</a:t>
            </a:r>
            <a:r>
              <a:rPr lang="sk-SK" b="1" i="1" dirty="0" err="1" smtClean="0"/>
              <a:t>not</a:t>
            </a:r>
            <a:r>
              <a:rPr lang="sk-SK" b="1" i="1" dirty="0" smtClean="0"/>
              <a:t> </a:t>
            </a:r>
            <a:r>
              <a:rPr lang="sk-SK" b="1" i="1" dirty="0" err="1" smtClean="0"/>
              <a:t>have</a:t>
            </a:r>
            <a:r>
              <a:rPr lang="sk-SK" b="1" i="1" dirty="0" smtClean="0"/>
              <a:t>) </a:t>
            </a:r>
            <a:r>
              <a:rPr lang="sk-SK" b="1" i="1" dirty="0" err="1" smtClean="0"/>
              <a:t>such</a:t>
            </a:r>
            <a:r>
              <a:rPr lang="sk-SK" b="1" i="1" dirty="0" smtClean="0"/>
              <a:t> a </a:t>
            </a:r>
            <a:r>
              <a:rPr lang="sk-SK" b="1" i="1" dirty="0" err="1" smtClean="0"/>
              <a:t>good</a:t>
            </a:r>
            <a:r>
              <a:rPr lang="sk-SK" b="1" i="1" dirty="0" smtClean="0"/>
              <a:t> </a:t>
            </a:r>
            <a:r>
              <a:rPr lang="sk-SK" b="1" i="1" dirty="0" err="1" smtClean="0"/>
              <a:t>time</a:t>
            </a:r>
            <a:r>
              <a:rPr lang="sk-SK" b="1" i="1" dirty="0" smtClean="0"/>
              <a:t>.</a:t>
            </a:r>
          </a:p>
          <a:p>
            <a:r>
              <a:rPr lang="sk-SK" b="1" i="1" dirty="0" smtClean="0"/>
              <a:t>5.My </a:t>
            </a:r>
            <a:r>
              <a:rPr lang="sk-SK" b="1" i="1" dirty="0" err="1" smtClean="0"/>
              <a:t>brother</a:t>
            </a:r>
            <a:r>
              <a:rPr lang="sk-SK" b="1" i="1" dirty="0" smtClean="0"/>
              <a:t> </a:t>
            </a:r>
            <a:r>
              <a:rPr lang="sk-SK" b="1" i="1" dirty="0" err="1" smtClean="0"/>
              <a:t>doesn´t</a:t>
            </a:r>
            <a:r>
              <a:rPr lang="sk-SK" b="1" i="1" dirty="0" smtClean="0"/>
              <a:t> do </a:t>
            </a:r>
            <a:r>
              <a:rPr lang="sk-SK" b="1" i="1" dirty="0" err="1" smtClean="0"/>
              <a:t>any</a:t>
            </a:r>
            <a:r>
              <a:rPr lang="sk-SK" b="1" i="1" dirty="0" smtClean="0"/>
              <a:t> </a:t>
            </a:r>
            <a:r>
              <a:rPr lang="sk-SK" b="1" i="1" dirty="0" err="1" smtClean="0"/>
              <a:t>work.If</a:t>
            </a:r>
            <a:r>
              <a:rPr lang="sk-SK" b="1" i="1" dirty="0" smtClean="0"/>
              <a:t> </a:t>
            </a:r>
            <a:r>
              <a:rPr lang="sk-SK" b="1" i="1" dirty="0" err="1" smtClean="0"/>
              <a:t>he</a:t>
            </a:r>
            <a:r>
              <a:rPr lang="sk-SK" b="1" i="1" dirty="0" smtClean="0"/>
              <a:t> ____(</a:t>
            </a:r>
            <a:r>
              <a:rPr lang="sk-SK" b="1" i="1" dirty="0" err="1" smtClean="0"/>
              <a:t>work</a:t>
            </a:r>
            <a:r>
              <a:rPr lang="sk-SK" b="1" i="1" dirty="0" smtClean="0"/>
              <a:t>) </a:t>
            </a:r>
            <a:r>
              <a:rPr lang="sk-SK" b="1" i="1" dirty="0" err="1" smtClean="0"/>
              <a:t>harder,he</a:t>
            </a:r>
            <a:r>
              <a:rPr lang="sk-SK" b="1" i="1" dirty="0" smtClean="0"/>
              <a:t> ___(</a:t>
            </a:r>
            <a:r>
              <a:rPr lang="sk-SK" b="1" i="1" dirty="0" err="1" smtClean="0"/>
              <a:t>pass</a:t>
            </a:r>
            <a:r>
              <a:rPr lang="sk-SK" b="1" i="1" dirty="0" smtClean="0"/>
              <a:t>)  </a:t>
            </a:r>
            <a:r>
              <a:rPr lang="sk-SK" b="1" i="1" dirty="0" err="1" smtClean="0"/>
              <a:t>exams</a:t>
            </a:r>
            <a:r>
              <a:rPr lang="sk-SK" b="1" i="1" dirty="0" smtClean="0"/>
              <a:t>.</a:t>
            </a:r>
          </a:p>
          <a:p>
            <a:r>
              <a:rPr lang="sk-SK" b="1" i="1" dirty="0" smtClean="0"/>
              <a:t>6.Ann </a:t>
            </a:r>
            <a:r>
              <a:rPr lang="sk-SK" b="1" i="1" dirty="0" err="1" smtClean="0"/>
              <a:t>is</a:t>
            </a:r>
            <a:r>
              <a:rPr lang="sk-SK" b="1" i="1" dirty="0" smtClean="0"/>
              <a:t> </a:t>
            </a:r>
            <a:r>
              <a:rPr lang="sk-SK" b="1" i="1" dirty="0" err="1" smtClean="0"/>
              <a:t>very</a:t>
            </a:r>
            <a:r>
              <a:rPr lang="sk-SK" b="1" i="1" dirty="0" smtClean="0"/>
              <a:t> </a:t>
            </a:r>
            <a:r>
              <a:rPr lang="sk-SK" b="1" i="1" dirty="0" err="1" smtClean="0"/>
              <a:t>sociable</a:t>
            </a:r>
            <a:r>
              <a:rPr lang="sk-SK" b="1" i="1" dirty="0" smtClean="0"/>
              <a:t>. </a:t>
            </a:r>
            <a:r>
              <a:rPr lang="sk-SK" b="1" i="1" dirty="0" err="1" smtClean="0"/>
              <a:t>If</a:t>
            </a:r>
            <a:r>
              <a:rPr lang="sk-SK" b="1" i="1" dirty="0" smtClean="0"/>
              <a:t> </a:t>
            </a:r>
            <a:r>
              <a:rPr lang="sk-SK" b="1" i="1" dirty="0" err="1" smtClean="0"/>
              <a:t>you</a:t>
            </a:r>
            <a:r>
              <a:rPr lang="sk-SK" b="1" i="1" dirty="0" smtClean="0"/>
              <a:t> ____(</a:t>
            </a:r>
            <a:r>
              <a:rPr lang="sk-SK" b="1" i="1" dirty="0" err="1" smtClean="0"/>
              <a:t>ask</a:t>
            </a:r>
            <a:r>
              <a:rPr lang="sk-SK" b="1" i="1" dirty="0" smtClean="0"/>
              <a:t>) </a:t>
            </a:r>
            <a:r>
              <a:rPr lang="sk-SK" b="1" i="1" dirty="0" err="1" smtClean="0"/>
              <a:t>her</a:t>
            </a:r>
            <a:r>
              <a:rPr lang="sk-SK" b="1" i="1" dirty="0" smtClean="0"/>
              <a:t> to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party, </a:t>
            </a:r>
            <a:r>
              <a:rPr lang="sk-SK" b="1" i="1" dirty="0" err="1" smtClean="0"/>
              <a:t>she</a:t>
            </a:r>
            <a:r>
              <a:rPr lang="sk-SK" b="1" i="1" dirty="0" smtClean="0"/>
              <a:t> ____(</a:t>
            </a:r>
            <a:r>
              <a:rPr lang="sk-SK" b="1" i="1" dirty="0" err="1" smtClean="0"/>
              <a:t>always</a:t>
            </a:r>
            <a:r>
              <a:rPr lang="sk-SK" b="1" i="1" dirty="0" smtClean="0"/>
              <a:t> </a:t>
            </a:r>
            <a:r>
              <a:rPr lang="sk-SK" b="1" i="1" dirty="0" err="1" smtClean="0"/>
              <a:t>come</a:t>
            </a:r>
            <a:r>
              <a:rPr lang="sk-SK" b="1" i="1" dirty="0" smtClean="0"/>
              <a:t>).</a:t>
            </a:r>
          </a:p>
          <a:p>
            <a:r>
              <a:rPr lang="sk-SK" b="1" i="1" dirty="0"/>
              <a:t>7</a:t>
            </a:r>
            <a:r>
              <a:rPr lang="sk-SK" b="1" i="1" dirty="0" smtClean="0"/>
              <a:t>.Jane and </a:t>
            </a:r>
            <a:r>
              <a:rPr lang="sk-SK" b="1" i="1" dirty="0" err="1" smtClean="0"/>
              <a:t>John</a:t>
            </a:r>
            <a:r>
              <a:rPr lang="sk-SK" b="1" i="1" dirty="0" smtClean="0"/>
              <a:t> </a:t>
            </a:r>
            <a:r>
              <a:rPr lang="sk-SK" b="1" i="1" dirty="0" err="1" smtClean="0"/>
              <a:t>like</a:t>
            </a:r>
            <a:r>
              <a:rPr lang="sk-SK" b="1" i="1" dirty="0" smtClean="0"/>
              <a:t> </a:t>
            </a:r>
            <a:r>
              <a:rPr lang="sk-SK" b="1" i="1" dirty="0" err="1" smtClean="0"/>
              <a:t>each</a:t>
            </a:r>
            <a:r>
              <a:rPr lang="sk-SK" b="1" i="1" dirty="0" smtClean="0"/>
              <a:t> </a:t>
            </a:r>
            <a:r>
              <a:rPr lang="sk-SK" b="1" i="1" dirty="0" err="1" smtClean="0"/>
              <a:t>other.If</a:t>
            </a:r>
            <a:r>
              <a:rPr lang="sk-SK" b="1" i="1" dirty="0" smtClean="0"/>
              <a:t> </a:t>
            </a:r>
            <a:r>
              <a:rPr lang="sk-SK" b="1" i="1" dirty="0" err="1" smtClean="0"/>
              <a:t>he</a:t>
            </a:r>
            <a:r>
              <a:rPr lang="sk-SK" b="1" i="1" dirty="0" smtClean="0"/>
              <a:t> ____(</a:t>
            </a:r>
            <a:r>
              <a:rPr lang="sk-SK" b="1" i="1" dirty="0" err="1" smtClean="0"/>
              <a:t>ask</a:t>
            </a:r>
            <a:r>
              <a:rPr lang="sk-SK" b="1" i="1" dirty="0" smtClean="0"/>
              <a:t>) </a:t>
            </a:r>
            <a:r>
              <a:rPr lang="sk-SK" b="1" i="1" dirty="0" err="1" smtClean="0"/>
              <a:t>her</a:t>
            </a:r>
            <a:r>
              <a:rPr lang="sk-SK" b="1" i="1" dirty="0" smtClean="0"/>
              <a:t> to </a:t>
            </a:r>
            <a:r>
              <a:rPr lang="sk-SK" b="1" i="1" dirty="0" err="1" smtClean="0"/>
              <a:t>dance</a:t>
            </a:r>
            <a:r>
              <a:rPr lang="sk-SK" b="1" i="1" dirty="0" smtClean="0"/>
              <a:t>, </a:t>
            </a:r>
            <a:r>
              <a:rPr lang="sk-SK" b="1" i="1" dirty="0" err="1" smtClean="0"/>
              <a:t>she</a:t>
            </a:r>
            <a:r>
              <a:rPr lang="sk-SK" b="1" i="1" dirty="0" smtClean="0"/>
              <a:t> ____(</a:t>
            </a:r>
            <a:r>
              <a:rPr lang="sk-SK" b="1" i="1" dirty="0" err="1" smtClean="0"/>
              <a:t>say</a:t>
            </a:r>
            <a:r>
              <a:rPr lang="sk-SK" b="1" i="1" dirty="0" smtClean="0"/>
              <a:t>) </a:t>
            </a:r>
            <a:r>
              <a:rPr lang="sk-SK" b="1" i="1" dirty="0" err="1" smtClean="0"/>
              <a:t>yes</a:t>
            </a:r>
            <a:r>
              <a:rPr lang="sk-SK" b="1" i="1" dirty="0" smtClean="0"/>
              <a:t>.</a:t>
            </a:r>
          </a:p>
          <a:p>
            <a:r>
              <a:rPr lang="sk-SK" b="1" i="1" dirty="0" smtClean="0"/>
              <a:t>8.I </a:t>
            </a:r>
            <a:r>
              <a:rPr lang="sk-SK" b="1" i="1" dirty="0" err="1" smtClean="0"/>
              <a:t>did</a:t>
            </a:r>
            <a:r>
              <a:rPr lang="sk-SK" b="1" i="1" dirty="0" smtClean="0"/>
              <a:t> </a:t>
            </a:r>
            <a:r>
              <a:rPr lang="sk-SK" b="1" i="1" dirty="0" err="1" smtClean="0"/>
              <a:t>German</a:t>
            </a:r>
            <a:r>
              <a:rPr lang="sk-SK" b="1" i="1" dirty="0" smtClean="0"/>
              <a:t> </a:t>
            </a:r>
            <a:r>
              <a:rPr lang="sk-SK" b="1" i="1" dirty="0" err="1" smtClean="0"/>
              <a:t>at</a:t>
            </a:r>
            <a:r>
              <a:rPr lang="sk-SK" b="1" i="1" dirty="0" smtClean="0"/>
              <a:t> </a:t>
            </a:r>
            <a:r>
              <a:rPr lang="sk-SK" b="1" i="1" dirty="0" err="1" smtClean="0"/>
              <a:t>school</a:t>
            </a:r>
            <a:r>
              <a:rPr lang="sk-SK" b="1" i="1" dirty="0" smtClean="0"/>
              <a:t>. </a:t>
            </a:r>
            <a:r>
              <a:rPr lang="sk-SK" b="1" i="1" dirty="0" err="1" smtClean="0"/>
              <a:t>If</a:t>
            </a:r>
            <a:r>
              <a:rPr lang="sk-SK" b="1" i="1" dirty="0" smtClean="0"/>
              <a:t> I _____(do) </a:t>
            </a:r>
            <a:r>
              <a:rPr lang="sk-SK" b="1" i="1" dirty="0" err="1" smtClean="0"/>
              <a:t>English</a:t>
            </a:r>
            <a:r>
              <a:rPr lang="sk-SK" b="1" i="1" dirty="0" smtClean="0"/>
              <a:t>, ______(I get) a </a:t>
            </a:r>
            <a:r>
              <a:rPr lang="sk-SK" b="1" i="1" dirty="0" err="1" smtClean="0"/>
              <a:t>better</a:t>
            </a:r>
            <a:r>
              <a:rPr lang="sk-SK" b="1" i="1" dirty="0" smtClean="0"/>
              <a:t> </a:t>
            </a:r>
            <a:r>
              <a:rPr lang="sk-SK" b="1" i="1" dirty="0" err="1" smtClean="0"/>
              <a:t>job</a:t>
            </a:r>
            <a:r>
              <a:rPr lang="sk-SK" b="1" i="1" dirty="0" smtClean="0"/>
              <a:t>?</a:t>
            </a:r>
          </a:p>
          <a:p>
            <a:r>
              <a:rPr lang="sk-SK" b="1" i="1" dirty="0" smtClean="0"/>
              <a:t>9.There´s a </a:t>
            </a:r>
            <a:r>
              <a:rPr lang="sk-SK" b="1" i="1" dirty="0" err="1" smtClean="0"/>
              <a:t>bus</a:t>
            </a:r>
            <a:r>
              <a:rPr lang="sk-SK" b="1" i="1" dirty="0" smtClean="0"/>
              <a:t>. </a:t>
            </a:r>
            <a:r>
              <a:rPr lang="sk-SK" b="1" i="1" dirty="0" err="1" smtClean="0"/>
              <a:t>If</a:t>
            </a:r>
            <a:r>
              <a:rPr lang="sk-SK" b="1" i="1" dirty="0" smtClean="0"/>
              <a:t> </a:t>
            </a:r>
            <a:r>
              <a:rPr lang="sk-SK" b="1" i="1" dirty="0" err="1" smtClean="0"/>
              <a:t>we</a:t>
            </a:r>
            <a:r>
              <a:rPr lang="sk-SK" b="1" i="1" dirty="0" smtClean="0"/>
              <a:t>_____(get on ) </a:t>
            </a:r>
            <a:r>
              <a:rPr lang="sk-SK" b="1" i="1" dirty="0" err="1" smtClean="0"/>
              <a:t>that</a:t>
            </a:r>
            <a:r>
              <a:rPr lang="sk-SK" b="1" i="1" dirty="0" smtClean="0"/>
              <a:t> </a:t>
            </a:r>
            <a:r>
              <a:rPr lang="sk-SK" b="1" i="1" dirty="0" err="1" smtClean="0"/>
              <a:t>one</a:t>
            </a:r>
            <a:r>
              <a:rPr lang="sk-SK" b="1" i="1" dirty="0" smtClean="0"/>
              <a:t>, </a:t>
            </a:r>
            <a:r>
              <a:rPr lang="sk-SK" b="1" i="1" dirty="0" err="1" smtClean="0"/>
              <a:t>we</a:t>
            </a:r>
            <a:r>
              <a:rPr lang="sk-SK" b="1" i="1" dirty="0" smtClean="0"/>
              <a:t>______(</a:t>
            </a:r>
            <a:r>
              <a:rPr lang="sk-SK" b="1" i="1" dirty="0" err="1" smtClean="0"/>
              <a:t>arrive</a:t>
            </a:r>
            <a:r>
              <a:rPr lang="sk-SK" b="1" i="1" dirty="0" smtClean="0"/>
              <a:t>) on </a:t>
            </a:r>
            <a:r>
              <a:rPr lang="sk-SK" b="1" i="1" dirty="0" err="1" smtClean="0"/>
              <a:t>time</a:t>
            </a:r>
            <a:r>
              <a:rPr lang="sk-SK" b="1" i="1" dirty="0" smtClean="0"/>
              <a:t>.</a:t>
            </a:r>
          </a:p>
          <a:p>
            <a:r>
              <a:rPr lang="sk-SK" b="1" i="1" dirty="0" smtClean="0"/>
              <a:t>10.I </a:t>
            </a:r>
            <a:r>
              <a:rPr lang="sk-SK" b="1" i="1" dirty="0" err="1" smtClean="0"/>
              <a:t>can´t</a:t>
            </a:r>
            <a:r>
              <a:rPr lang="sk-SK" b="1" i="1" dirty="0" smtClean="0"/>
              <a:t> </a:t>
            </a:r>
            <a:r>
              <a:rPr lang="sk-SK" b="1" i="1" dirty="0" err="1" smtClean="0"/>
              <a:t>see</a:t>
            </a:r>
            <a:r>
              <a:rPr lang="sk-SK" b="1" i="1" dirty="0" smtClean="0"/>
              <a:t> a </a:t>
            </a:r>
            <a:r>
              <a:rPr lang="sk-SK" b="1" i="1" dirty="0" err="1" smtClean="0"/>
              <a:t>bus</a:t>
            </a:r>
            <a:r>
              <a:rPr lang="sk-SK" b="1" i="1" dirty="0" smtClean="0"/>
              <a:t>. </a:t>
            </a:r>
            <a:r>
              <a:rPr lang="sk-SK" b="1" i="1" dirty="0" err="1" smtClean="0"/>
              <a:t>But</a:t>
            </a:r>
            <a:r>
              <a:rPr lang="sk-SK" b="1" i="1" dirty="0" smtClean="0"/>
              <a:t> </a:t>
            </a:r>
            <a:r>
              <a:rPr lang="sk-SK" b="1" i="1" dirty="0" err="1" smtClean="0"/>
              <a:t>even</a:t>
            </a:r>
            <a:r>
              <a:rPr lang="sk-SK" b="1" i="1" dirty="0" smtClean="0"/>
              <a:t>  </a:t>
            </a:r>
            <a:r>
              <a:rPr lang="sk-SK" b="1" i="1" dirty="0" err="1" smtClean="0"/>
              <a:t>if</a:t>
            </a:r>
            <a:r>
              <a:rPr lang="sk-SK" b="1" i="1" dirty="0" smtClean="0"/>
              <a:t> </a:t>
            </a:r>
            <a:r>
              <a:rPr lang="sk-SK" b="1" i="1" dirty="0" err="1" smtClean="0"/>
              <a:t>we</a:t>
            </a:r>
            <a:r>
              <a:rPr lang="sk-SK" b="1" i="1" dirty="0" smtClean="0"/>
              <a:t> _____(</a:t>
            </a:r>
            <a:r>
              <a:rPr lang="sk-SK" b="1" i="1" dirty="0" err="1" smtClean="0"/>
              <a:t>catch</a:t>
            </a:r>
            <a:r>
              <a:rPr lang="sk-SK" b="1" i="1" dirty="0" smtClean="0"/>
              <a:t>) a </a:t>
            </a:r>
            <a:r>
              <a:rPr lang="sk-SK" b="1" i="1" dirty="0" err="1" smtClean="0"/>
              <a:t>bus</a:t>
            </a:r>
            <a:r>
              <a:rPr lang="sk-SK" b="1" i="1" dirty="0" smtClean="0"/>
              <a:t> </a:t>
            </a:r>
            <a:r>
              <a:rPr lang="sk-SK" b="1" i="1" dirty="0" err="1" smtClean="0"/>
              <a:t>now</a:t>
            </a:r>
            <a:r>
              <a:rPr lang="sk-SK" b="1" i="1" dirty="0" smtClean="0"/>
              <a:t>, </a:t>
            </a:r>
            <a:r>
              <a:rPr lang="sk-SK" b="1" i="1" dirty="0" err="1" smtClean="0"/>
              <a:t>we</a:t>
            </a:r>
            <a:r>
              <a:rPr lang="sk-SK" b="1" i="1" dirty="0" smtClean="0"/>
              <a:t>_____(</a:t>
            </a:r>
            <a:r>
              <a:rPr lang="sk-SK" b="1" i="1" dirty="0" err="1" smtClean="0"/>
              <a:t>be</a:t>
            </a:r>
            <a:r>
              <a:rPr lang="sk-SK" b="1" i="1" dirty="0" smtClean="0"/>
              <a:t>) late.</a:t>
            </a:r>
          </a:p>
          <a:p>
            <a:r>
              <a:rPr lang="sk-SK" b="1" i="1" dirty="0"/>
              <a:t> </a:t>
            </a:r>
            <a:r>
              <a:rPr lang="sk-SK" b="1" i="1" dirty="0" smtClean="0"/>
              <a:t>                                                                                                         10 </a:t>
            </a:r>
            <a:r>
              <a:rPr lang="sk-SK" b="1" i="1" dirty="0" err="1" smtClean="0"/>
              <a:t>points</a:t>
            </a:r>
            <a:endParaRPr lang="sk-SK" b="1" i="1" dirty="0"/>
          </a:p>
        </p:txBody>
      </p:sp>
    </p:spTree>
    <p:extLst>
      <p:ext uri="{BB962C8B-B14F-4D97-AF65-F5344CB8AC3E}">
        <p14:creationId xmlns:p14="http://schemas.microsoft.com/office/powerpoint/2010/main" val="8851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850106"/>
          </a:xfrm>
        </p:spPr>
        <p:txBody>
          <a:bodyPr>
            <a:normAutofit/>
          </a:bodyPr>
          <a:lstStyle/>
          <a:p>
            <a:r>
              <a:rPr lang="sk-SK" sz="2400" i="1" dirty="0" err="1" smtClean="0"/>
              <a:t>Check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your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answers</a:t>
            </a:r>
            <a:r>
              <a:rPr lang="sk-SK" sz="2400" i="1" dirty="0" smtClean="0"/>
              <a:t>:</a:t>
            </a:r>
            <a:endParaRPr lang="sk-SK" sz="2400" i="1" dirty="0"/>
          </a:p>
        </p:txBody>
      </p:sp>
      <p:sp>
        <p:nvSpPr>
          <p:cNvPr id="6" name="BlokTextu 5"/>
          <p:cNvSpPr txBox="1"/>
          <p:nvPr/>
        </p:nvSpPr>
        <p:spPr>
          <a:xfrm>
            <a:off x="389076" y="5761776"/>
            <a:ext cx="244827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sk-SK" dirty="0" err="1" smtClean="0"/>
              <a:t>Optional</a:t>
            </a:r>
            <a:r>
              <a:rPr lang="sk-SK" dirty="0" smtClean="0"/>
              <a:t> </a:t>
            </a:r>
            <a:r>
              <a:rPr lang="sk-SK" dirty="0" err="1" smtClean="0"/>
              <a:t>activity</a:t>
            </a:r>
            <a:r>
              <a:rPr lang="sk-SK" dirty="0" smtClean="0"/>
              <a:t>:</a:t>
            </a:r>
            <a:endParaRPr lang="sk-SK" dirty="0"/>
          </a:p>
        </p:txBody>
      </p:sp>
      <p:sp>
        <p:nvSpPr>
          <p:cNvPr id="7" name="Obdĺžnik 6">
            <a:hlinkClick r:id="" action="ppaction://hlinkshowjump?jump=nextslide"/>
          </p:cNvPr>
          <p:cNvSpPr/>
          <p:nvPr/>
        </p:nvSpPr>
        <p:spPr>
          <a:xfrm>
            <a:off x="7812360" y="5761776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sp>
        <p:nvSpPr>
          <p:cNvPr id="8" name="Obdĺžnik 7">
            <a:hlinkClick r:id="" action="ppaction://hlinkshowjump?jump=previousslide"/>
          </p:cNvPr>
          <p:cNvSpPr/>
          <p:nvPr/>
        </p:nvSpPr>
        <p:spPr>
          <a:xfrm>
            <a:off x="7812360" y="6309057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Naspäť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172123" y="1196752"/>
            <a:ext cx="29597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 smtClean="0">
                <a:solidFill>
                  <a:srgbClr val="C00000"/>
                </a:solidFill>
              </a:rPr>
              <a:t>A. </a:t>
            </a:r>
          </a:p>
          <a:p>
            <a:pPr marL="342900" indent="-342900">
              <a:buAutoNum type="arabicPeriod"/>
            </a:pPr>
            <a:r>
              <a:rPr lang="sk-SK" b="1" i="1" dirty="0" err="1" smtClean="0">
                <a:solidFill>
                  <a:srgbClr val="C00000"/>
                </a:solidFill>
              </a:rPr>
              <a:t>worked</a:t>
            </a:r>
            <a:r>
              <a:rPr lang="sk-SK" b="1" i="1" dirty="0" smtClean="0">
                <a:solidFill>
                  <a:srgbClr val="C00000"/>
                </a:solidFill>
              </a:rPr>
              <a:t>, </a:t>
            </a:r>
            <a:r>
              <a:rPr lang="sk-SK" b="1" i="1" dirty="0" err="1" smtClean="0">
                <a:solidFill>
                  <a:srgbClr val="C00000"/>
                </a:solidFill>
              </a:rPr>
              <a:t>would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be</a:t>
            </a:r>
            <a:endParaRPr lang="sk-SK" b="1" i="1" dirty="0" smtClean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r>
              <a:rPr lang="sk-SK" b="1" i="1" dirty="0" err="1" smtClean="0">
                <a:solidFill>
                  <a:srgbClr val="C00000"/>
                </a:solidFill>
              </a:rPr>
              <a:t>did</a:t>
            </a:r>
            <a:r>
              <a:rPr lang="sk-SK" b="1" i="1" dirty="0" smtClean="0">
                <a:solidFill>
                  <a:srgbClr val="C00000"/>
                </a:solidFill>
              </a:rPr>
              <a:t>,  </a:t>
            </a:r>
            <a:r>
              <a:rPr lang="sk-SK" b="1" i="1" dirty="0" err="1" smtClean="0">
                <a:solidFill>
                  <a:srgbClr val="C00000"/>
                </a:solidFill>
              </a:rPr>
              <a:t>would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be</a:t>
            </a:r>
            <a:endParaRPr lang="sk-SK" b="1" i="1" dirty="0" smtClean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r>
              <a:rPr lang="sk-SK" b="1" i="1" dirty="0" err="1" smtClean="0">
                <a:solidFill>
                  <a:srgbClr val="C00000"/>
                </a:solidFill>
              </a:rPr>
              <a:t>rains</a:t>
            </a:r>
            <a:r>
              <a:rPr lang="sk-SK" b="1" i="1" dirty="0" smtClean="0">
                <a:solidFill>
                  <a:srgbClr val="C00000"/>
                </a:solidFill>
              </a:rPr>
              <a:t>, </a:t>
            </a:r>
            <a:r>
              <a:rPr lang="sk-SK" b="1" i="1" dirty="0" err="1" smtClean="0">
                <a:solidFill>
                  <a:srgbClr val="C00000"/>
                </a:solidFill>
              </a:rPr>
              <a:t>will</a:t>
            </a:r>
            <a:r>
              <a:rPr lang="sk-SK" b="1" i="1" dirty="0" smtClean="0">
                <a:solidFill>
                  <a:srgbClr val="C00000"/>
                </a:solidFill>
              </a:rPr>
              <a:t> get</a:t>
            </a:r>
          </a:p>
          <a:p>
            <a:pPr marL="342900" indent="-342900">
              <a:buAutoNum type="arabicPeriod"/>
            </a:pPr>
            <a:r>
              <a:rPr lang="sk-SK" b="1" i="1" dirty="0" err="1" smtClean="0">
                <a:solidFill>
                  <a:srgbClr val="C00000"/>
                </a:solidFill>
              </a:rPr>
              <a:t>were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you</a:t>
            </a:r>
            <a:r>
              <a:rPr lang="sk-SK" b="1" i="1" dirty="0" smtClean="0">
                <a:solidFill>
                  <a:srgbClr val="C00000"/>
                </a:solidFill>
              </a:rPr>
              <a:t>, </a:t>
            </a:r>
            <a:r>
              <a:rPr lang="sk-SK" b="1" i="1" dirty="0" err="1" smtClean="0">
                <a:solidFill>
                  <a:srgbClr val="C00000"/>
                </a:solidFill>
              </a:rPr>
              <a:t>would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find</a:t>
            </a:r>
            <a:endParaRPr lang="sk-SK" b="1" i="1" dirty="0" smtClean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r>
              <a:rPr lang="sk-SK" b="1" i="1" dirty="0" err="1" smtClean="0">
                <a:solidFill>
                  <a:srgbClr val="C00000"/>
                </a:solidFill>
              </a:rPr>
              <a:t>cooks</a:t>
            </a:r>
            <a:r>
              <a:rPr lang="sk-SK" b="1" i="1" dirty="0" smtClean="0">
                <a:solidFill>
                  <a:srgbClr val="C00000"/>
                </a:solidFill>
              </a:rPr>
              <a:t>, </a:t>
            </a:r>
            <a:r>
              <a:rPr lang="sk-SK" b="1" i="1" dirty="0" err="1" smtClean="0">
                <a:solidFill>
                  <a:srgbClr val="C00000"/>
                </a:solidFill>
              </a:rPr>
              <a:t>will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have</a:t>
            </a:r>
            <a:endParaRPr lang="sk-SK" b="1" i="1" dirty="0" smtClean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endParaRPr lang="sk-SK" b="1" i="1" dirty="0"/>
          </a:p>
        </p:txBody>
      </p:sp>
      <p:sp>
        <p:nvSpPr>
          <p:cNvPr id="4" name="BlokTextu 3"/>
          <p:cNvSpPr txBox="1"/>
          <p:nvPr/>
        </p:nvSpPr>
        <p:spPr>
          <a:xfrm>
            <a:off x="3131840" y="1196752"/>
            <a:ext cx="6012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 smtClean="0"/>
              <a:t>B.</a:t>
            </a:r>
          </a:p>
          <a:p>
            <a:r>
              <a:rPr lang="sk-SK" b="1" i="1" dirty="0" smtClean="0"/>
              <a:t>1.If </a:t>
            </a:r>
            <a:r>
              <a:rPr lang="sk-SK" b="1" i="1" dirty="0" err="1" smtClean="0"/>
              <a:t>they</a:t>
            </a:r>
            <a:r>
              <a:rPr lang="sk-SK" b="1" i="1" dirty="0" smtClean="0"/>
              <a:t> had </a:t>
            </a:r>
            <a:r>
              <a:rPr lang="sk-SK" b="1" i="1" dirty="0" err="1" smtClean="0"/>
              <a:t>advertised</a:t>
            </a:r>
            <a:r>
              <a:rPr lang="sk-SK" b="1" i="1" dirty="0" smtClean="0"/>
              <a:t>....</a:t>
            </a:r>
            <a:r>
              <a:rPr lang="sk-SK" b="1" i="1" dirty="0" err="1" smtClean="0"/>
              <a:t>it</a:t>
            </a:r>
            <a:r>
              <a:rPr lang="sk-SK" b="1" i="1" dirty="0" smtClean="0"/>
              <a:t> </a:t>
            </a:r>
            <a:r>
              <a:rPr lang="sk-SK" b="1" i="1" dirty="0" err="1" smtClean="0"/>
              <a:t>would</a:t>
            </a:r>
            <a:r>
              <a:rPr lang="sk-SK" b="1" i="1" dirty="0" smtClean="0"/>
              <a:t> </a:t>
            </a:r>
            <a:r>
              <a:rPr lang="sk-SK" b="1" i="1" dirty="0" err="1" smtClean="0"/>
              <a:t>have</a:t>
            </a:r>
            <a:r>
              <a:rPr lang="sk-SK" b="1" i="1" dirty="0" smtClean="0"/>
              <a:t> </a:t>
            </a:r>
            <a:r>
              <a:rPr lang="sk-SK" b="1" i="1" dirty="0" err="1" smtClean="0"/>
              <a:t>been</a:t>
            </a:r>
            <a:r>
              <a:rPr lang="sk-SK" b="1" i="1" dirty="0" smtClean="0"/>
              <a:t> </a:t>
            </a:r>
            <a:r>
              <a:rPr lang="sk-SK" b="1" i="1" dirty="0" err="1" smtClean="0"/>
              <a:t>full</a:t>
            </a:r>
            <a:endParaRPr lang="sk-SK" b="1" i="1" dirty="0" smtClean="0"/>
          </a:p>
          <a:p>
            <a:r>
              <a:rPr lang="sk-SK" b="1" i="1" dirty="0" smtClean="0"/>
              <a:t>2.If I </a:t>
            </a:r>
            <a:r>
              <a:rPr lang="sk-SK" b="1" i="1" dirty="0" err="1" smtClean="0"/>
              <a:t>hadn´t</a:t>
            </a:r>
            <a:r>
              <a:rPr lang="sk-SK" b="1" i="1" dirty="0" smtClean="0"/>
              <a:t> </a:t>
            </a:r>
            <a:r>
              <a:rPr lang="sk-SK" b="1" i="1" dirty="0" err="1" smtClean="0"/>
              <a:t>wasted</a:t>
            </a:r>
            <a:r>
              <a:rPr lang="sk-SK" b="1" i="1" dirty="0" smtClean="0"/>
              <a:t>....I </a:t>
            </a:r>
            <a:r>
              <a:rPr lang="sk-SK" b="1" i="1" dirty="0" err="1" smtClean="0"/>
              <a:t>wouldn´t</a:t>
            </a:r>
            <a:r>
              <a:rPr lang="sk-SK" b="1" i="1" dirty="0" smtClean="0"/>
              <a:t> </a:t>
            </a:r>
            <a:r>
              <a:rPr lang="sk-SK" b="1" i="1" dirty="0" err="1" smtClean="0"/>
              <a:t>have</a:t>
            </a:r>
            <a:r>
              <a:rPr lang="sk-SK" b="1" i="1" dirty="0" smtClean="0"/>
              <a:t> </a:t>
            </a:r>
            <a:r>
              <a:rPr lang="sk-SK" b="1" i="1" dirty="0" err="1" smtClean="0"/>
              <a:t>been</a:t>
            </a:r>
            <a:r>
              <a:rPr lang="sk-SK" b="1" i="1" dirty="0" smtClean="0"/>
              <a:t> in..</a:t>
            </a:r>
          </a:p>
          <a:p>
            <a:r>
              <a:rPr lang="sk-SK" b="1" i="1" dirty="0" smtClean="0"/>
              <a:t>3.If </a:t>
            </a:r>
            <a:r>
              <a:rPr lang="sk-SK" b="1" i="1" dirty="0" err="1" smtClean="0"/>
              <a:t>he</a:t>
            </a:r>
            <a:r>
              <a:rPr lang="sk-SK" b="1" i="1" dirty="0" smtClean="0"/>
              <a:t> had </a:t>
            </a:r>
            <a:r>
              <a:rPr lang="sk-SK" b="1" i="1" dirty="0" err="1" smtClean="0"/>
              <a:t>remembered</a:t>
            </a:r>
            <a:r>
              <a:rPr lang="sk-SK" b="1" i="1" dirty="0" smtClean="0"/>
              <a:t>  </a:t>
            </a:r>
            <a:r>
              <a:rPr lang="sk-SK" b="1" i="1" dirty="0" err="1" smtClean="0"/>
              <a:t>his</a:t>
            </a:r>
            <a:r>
              <a:rPr lang="sk-SK" b="1" i="1" dirty="0" smtClean="0"/>
              <a:t> ...</a:t>
            </a:r>
            <a:r>
              <a:rPr lang="sk-SK" b="1" i="1" dirty="0" err="1" smtClean="0"/>
              <a:t>he</a:t>
            </a:r>
            <a:r>
              <a:rPr lang="sk-SK" b="1" i="1" dirty="0" smtClean="0"/>
              <a:t> </a:t>
            </a:r>
            <a:r>
              <a:rPr lang="sk-SK" b="1" i="1" dirty="0" err="1" smtClean="0"/>
              <a:t>wouldn´t</a:t>
            </a:r>
            <a:r>
              <a:rPr lang="sk-SK" b="1" i="1" dirty="0" smtClean="0"/>
              <a:t> </a:t>
            </a:r>
            <a:r>
              <a:rPr lang="sk-SK" b="1" i="1" dirty="0" err="1" smtClean="0"/>
              <a:t>have</a:t>
            </a:r>
            <a:r>
              <a:rPr lang="sk-SK" b="1" i="1" dirty="0" smtClean="0"/>
              <a:t> </a:t>
            </a:r>
            <a:r>
              <a:rPr lang="sk-SK" b="1" i="1" dirty="0" err="1" smtClean="0"/>
              <a:t>paid</a:t>
            </a:r>
            <a:r>
              <a:rPr lang="sk-SK" b="1" i="1" dirty="0" smtClean="0"/>
              <a:t>  </a:t>
            </a:r>
            <a:r>
              <a:rPr lang="sk-SK" b="1" i="1" dirty="0" err="1" smtClean="0"/>
              <a:t>cash</a:t>
            </a:r>
            <a:r>
              <a:rPr lang="sk-SK" b="1" i="1" dirty="0" smtClean="0"/>
              <a:t>.</a:t>
            </a:r>
          </a:p>
          <a:p>
            <a:r>
              <a:rPr lang="sk-SK" b="1" i="1" dirty="0" smtClean="0"/>
              <a:t>4.If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</a:t>
            </a:r>
            <a:r>
              <a:rPr lang="sk-SK" b="1" i="1" dirty="0" err="1" smtClean="0"/>
              <a:t>webcam</a:t>
            </a:r>
            <a:r>
              <a:rPr lang="sk-SK" b="1" i="1" dirty="0" smtClean="0"/>
              <a:t> </a:t>
            </a:r>
            <a:r>
              <a:rPr lang="sk-SK" b="1" i="1" dirty="0" err="1" smtClean="0"/>
              <a:t>hadn´t</a:t>
            </a:r>
            <a:r>
              <a:rPr lang="sk-SK" b="1" i="1" dirty="0" smtClean="0"/>
              <a:t> </a:t>
            </a:r>
            <a:r>
              <a:rPr lang="sk-SK" b="1" i="1" dirty="0" err="1" smtClean="0"/>
              <a:t>been</a:t>
            </a:r>
            <a:r>
              <a:rPr lang="sk-SK" b="1" i="1" dirty="0" smtClean="0"/>
              <a:t> </a:t>
            </a:r>
            <a:r>
              <a:rPr lang="sk-SK" b="1" i="1" dirty="0" err="1" smtClean="0"/>
              <a:t>broken</a:t>
            </a:r>
            <a:r>
              <a:rPr lang="sk-SK" b="1" i="1" dirty="0" smtClean="0"/>
              <a:t>, I </a:t>
            </a:r>
            <a:r>
              <a:rPr lang="sk-SK" b="1" i="1" dirty="0" err="1" smtClean="0"/>
              <a:t>wouldn´t</a:t>
            </a:r>
            <a:r>
              <a:rPr lang="sk-SK" b="1" i="1" dirty="0" smtClean="0"/>
              <a:t> </a:t>
            </a:r>
            <a:r>
              <a:rPr lang="sk-SK" b="1" i="1" dirty="0" err="1" smtClean="0"/>
              <a:t>have</a:t>
            </a:r>
            <a:r>
              <a:rPr lang="sk-SK" b="1" i="1" dirty="0" smtClean="0"/>
              <a:t> </a:t>
            </a:r>
            <a:r>
              <a:rPr lang="sk-SK" b="1" i="1" dirty="0" err="1" smtClean="0"/>
              <a:t>taken</a:t>
            </a:r>
            <a:r>
              <a:rPr lang="sk-SK" b="1" i="1" dirty="0" smtClean="0"/>
              <a:t> </a:t>
            </a:r>
            <a:r>
              <a:rPr lang="sk-SK" b="1" i="1" dirty="0" err="1" smtClean="0"/>
              <a:t>it</a:t>
            </a:r>
            <a:r>
              <a:rPr lang="sk-SK" b="1" i="1" dirty="0" smtClean="0"/>
              <a:t>....</a:t>
            </a:r>
          </a:p>
          <a:p>
            <a:r>
              <a:rPr lang="sk-SK" b="1" i="1" dirty="0" smtClean="0"/>
              <a:t>5.If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</a:t>
            </a:r>
            <a:r>
              <a:rPr lang="sk-SK" b="1" i="1" dirty="0" err="1" smtClean="0"/>
              <a:t>shop</a:t>
            </a:r>
            <a:r>
              <a:rPr lang="sk-SK" b="1" i="1" dirty="0" smtClean="0"/>
              <a:t>  had </a:t>
            </a:r>
            <a:r>
              <a:rPr lang="sk-SK" b="1" i="1" dirty="0" err="1" smtClean="0"/>
              <a:t>ordered</a:t>
            </a:r>
            <a:r>
              <a:rPr lang="sk-SK" b="1" i="1" dirty="0" smtClean="0"/>
              <a:t>...., </a:t>
            </a:r>
            <a:r>
              <a:rPr lang="sk-SK" b="1" i="1" dirty="0" err="1" smtClean="0"/>
              <a:t>it</a:t>
            </a:r>
            <a:r>
              <a:rPr lang="sk-SK" b="1" i="1" dirty="0" smtClean="0"/>
              <a:t> </a:t>
            </a:r>
            <a:r>
              <a:rPr lang="sk-SK" b="1" i="1" dirty="0" err="1" smtClean="0"/>
              <a:t>wouldn´t</a:t>
            </a:r>
            <a:r>
              <a:rPr lang="sk-SK" b="1" i="1" dirty="0" smtClean="0"/>
              <a:t> </a:t>
            </a:r>
            <a:r>
              <a:rPr lang="sk-SK" b="1" i="1" dirty="0" err="1" smtClean="0"/>
              <a:t>have</a:t>
            </a:r>
            <a:r>
              <a:rPr lang="sk-SK" b="1" i="1" dirty="0" smtClean="0"/>
              <a:t> </a:t>
            </a:r>
            <a:r>
              <a:rPr lang="sk-SK" b="1" i="1" dirty="0" err="1" smtClean="0"/>
              <a:t>sold</a:t>
            </a:r>
            <a:r>
              <a:rPr lang="sk-SK" b="1" i="1" dirty="0" smtClean="0"/>
              <a:t> </a:t>
            </a:r>
            <a:r>
              <a:rPr lang="sk-SK" b="1" i="1" dirty="0" err="1" smtClean="0"/>
              <a:t>out</a:t>
            </a:r>
            <a:endParaRPr lang="sk-SK" b="1" i="1" dirty="0"/>
          </a:p>
        </p:txBody>
      </p:sp>
      <p:sp>
        <p:nvSpPr>
          <p:cNvPr id="9" name="BlokTextu 8"/>
          <p:cNvSpPr txBox="1"/>
          <p:nvPr/>
        </p:nvSpPr>
        <p:spPr>
          <a:xfrm>
            <a:off x="138485" y="3782075"/>
            <a:ext cx="8971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 smtClean="0">
                <a:solidFill>
                  <a:srgbClr val="005426"/>
                </a:solidFill>
              </a:rPr>
              <a:t>C. </a:t>
            </a:r>
          </a:p>
          <a:p>
            <a:r>
              <a:rPr lang="sk-SK" b="1" i="1" dirty="0" smtClean="0">
                <a:solidFill>
                  <a:srgbClr val="005426"/>
                </a:solidFill>
              </a:rPr>
              <a:t>1.hadn´t </a:t>
            </a:r>
            <a:r>
              <a:rPr lang="sk-SK" b="1" i="1" dirty="0" err="1" smtClean="0">
                <a:solidFill>
                  <a:srgbClr val="005426"/>
                </a:solidFill>
              </a:rPr>
              <a:t>been,would</a:t>
            </a:r>
            <a:r>
              <a:rPr lang="sk-SK" b="1" i="1" dirty="0" smtClean="0">
                <a:solidFill>
                  <a:srgbClr val="005426"/>
                </a:solidFill>
              </a:rPr>
              <a:t> </a:t>
            </a:r>
            <a:r>
              <a:rPr lang="sk-SK" b="1" i="1" dirty="0" err="1" smtClean="0">
                <a:solidFill>
                  <a:srgbClr val="005426"/>
                </a:solidFill>
              </a:rPr>
              <a:t>have</a:t>
            </a:r>
            <a:r>
              <a:rPr lang="sk-SK" b="1" i="1" dirty="0" smtClean="0">
                <a:solidFill>
                  <a:srgbClr val="005426"/>
                </a:solidFill>
              </a:rPr>
              <a:t> </a:t>
            </a:r>
            <a:r>
              <a:rPr lang="sk-SK" b="1" i="1" dirty="0" err="1" smtClean="0">
                <a:solidFill>
                  <a:srgbClr val="005426"/>
                </a:solidFill>
              </a:rPr>
              <a:t>gone</a:t>
            </a:r>
            <a:r>
              <a:rPr lang="sk-SK" b="1" i="1" dirty="0" smtClean="0">
                <a:solidFill>
                  <a:srgbClr val="005426"/>
                </a:solidFill>
              </a:rPr>
              <a:t>          6.asks, </a:t>
            </a:r>
            <a:r>
              <a:rPr lang="sk-SK" b="1" i="1" dirty="0" err="1" smtClean="0">
                <a:solidFill>
                  <a:srgbClr val="005426"/>
                </a:solidFill>
              </a:rPr>
              <a:t>will</a:t>
            </a:r>
            <a:r>
              <a:rPr lang="sk-SK" b="1" i="1" dirty="0" smtClean="0">
                <a:solidFill>
                  <a:srgbClr val="005426"/>
                </a:solidFill>
              </a:rPr>
              <a:t> </a:t>
            </a:r>
            <a:r>
              <a:rPr lang="sk-SK" b="1" i="1" dirty="0" err="1" smtClean="0">
                <a:solidFill>
                  <a:srgbClr val="005426"/>
                </a:solidFill>
              </a:rPr>
              <a:t>say</a:t>
            </a:r>
            <a:endParaRPr lang="sk-SK" b="1" i="1" dirty="0" smtClean="0">
              <a:solidFill>
                <a:srgbClr val="005426"/>
              </a:solidFill>
            </a:endParaRPr>
          </a:p>
          <a:p>
            <a:r>
              <a:rPr lang="sk-SK" b="1" i="1" dirty="0" smtClean="0">
                <a:solidFill>
                  <a:srgbClr val="005426"/>
                </a:solidFill>
              </a:rPr>
              <a:t>2.doesn´t </a:t>
            </a:r>
            <a:r>
              <a:rPr lang="sk-SK" b="1" i="1" dirty="0" err="1" smtClean="0">
                <a:solidFill>
                  <a:srgbClr val="005426"/>
                </a:solidFill>
              </a:rPr>
              <a:t>arrive</a:t>
            </a:r>
            <a:r>
              <a:rPr lang="sk-SK" b="1" i="1" dirty="0" smtClean="0">
                <a:solidFill>
                  <a:srgbClr val="005426"/>
                </a:solidFill>
              </a:rPr>
              <a:t>,  </a:t>
            </a:r>
            <a:r>
              <a:rPr lang="sk-SK" b="1" i="1" dirty="0" err="1" smtClean="0">
                <a:solidFill>
                  <a:srgbClr val="005426"/>
                </a:solidFill>
              </a:rPr>
              <a:t>will</a:t>
            </a:r>
            <a:r>
              <a:rPr lang="sk-SK" b="1" i="1" dirty="0" smtClean="0">
                <a:solidFill>
                  <a:srgbClr val="005426"/>
                </a:solidFill>
              </a:rPr>
              <a:t> </a:t>
            </a:r>
            <a:r>
              <a:rPr lang="sk-SK" b="1" i="1" dirty="0" err="1" smtClean="0">
                <a:solidFill>
                  <a:srgbClr val="005426"/>
                </a:solidFill>
              </a:rPr>
              <a:t>phone</a:t>
            </a:r>
            <a:r>
              <a:rPr lang="sk-SK" b="1" i="1" dirty="0" smtClean="0">
                <a:solidFill>
                  <a:srgbClr val="005426"/>
                </a:solidFill>
              </a:rPr>
              <a:t>               7.ask, </a:t>
            </a:r>
            <a:r>
              <a:rPr lang="sk-SK" b="1" i="1" dirty="0" err="1" smtClean="0">
                <a:solidFill>
                  <a:srgbClr val="005426"/>
                </a:solidFill>
              </a:rPr>
              <a:t>always</a:t>
            </a:r>
            <a:r>
              <a:rPr lang="sk-SK" b="1" i="1" dirty="0" smtClean="0">
                <a:solidFill>
                  <a:srgbClr val="005426"/>
                </a:solidFill>
              </a:rPr>
              <a:t> </a:t>
            </a:r>
            <a:r>
              <a:rPr lang="sk-SK" b="1" i="1" dirty="0" err="1" smtClean="0">
                <a:solidFill>
                  <a:srgbClr val="005426"/>
                </a:solidFill>
              </a:rPr>
              <a:t>comes</a:t>
            </a:r>
            <a:r>
              <a:rPr lang="sk-SK" b="1" i="1" dirty="0" smtClean="0">
                <a:solidFill>
                  <a:srgbClr val="005426"/>
                </a:solidFill>
              </a:rPr>
              <a:t> </a:t>
            </a:r>
          </a:p>
          <a:p>
            <a:r>
              <a:rPr lang="sk-SK" b="1" i="1" dirty="0" smtClean="0">
                <a:solidFill>
                  <a:srgbClr val="005426"/>
                </a:solidFill>
              </a:rPr>
              <a:t>3.don´t get, </a:t>
            </a:r>
            <a:r>
              <a:rPr lang="sk-SK" b="1" i="1" dirty="0" err="1" smtClean="0">
                <a:solidFill>
                  <a:srgbClr val="005426"/>
                </a:solidFill>
              </a:rPr>
              <a:t>won´t</a:t>
            </a:r>
            <a:r>
              <a:rPr lang="sk-SK" b="1" i="1" dirty="0" smtClean="0">
                <a:solidFill>
                  <a:srgbClr val="005426"/>
                </a:solidFill>
              </a:rPr>
              <a:t> get                        8.´d done       </a:t>
            </a:r>
          </a:p>
          <a:p>
            <a:r>
              <a:rPr lang="sk-SK" b="1" i="1" dirty="0" smtClean="0">
                <a:solidFill>
                  <a:srgbClr val="005426"/>
                </a:solidFill>
              </a:rPr>
              <a:t>4.hadn´t </a:t>
            </a:r>
            <a:r>
              <a:rPr lang="sk-SK" b="1" i="1" dirty="0" err="1" smtClean="0">
                <a:solidFill>
                  <a:srgbClr val="005426"/>
                </a:solidFill>
              </a:rPr>
              <a:t>gone</a:t>
            </a:r>
            <a:r>
              <a:rPr lang="sk-SK" b="1" i="1" dirty="0" smtClean="0">
                <a:solidFill>
                  <a:srgbClr val="005426"/>
                </a:solidFill>
              </a:rPr>
              <a:t>, </a:t>
            </a:r>
            <a:r>
              <a:rPr lang="sk-SK" b="1" i="1" dirty="0" err="1" smtClean="0">
                <a:solidFill>
                  <a:srgbClr val="005426"/>
                </a:solidFill>
              </a:rPr>
              <a:t>wouldn´t</a:t>
            </a:r>
            <a:r>
              <a:rPr lang="sk-SK" b="1" i="1" dirty="0" smtClean="0">
                <a:solidFill>
                  <a:srgbClr val="005426"/>
                </a:solidFill>
              </a:rPr>
              <a:t> </a:t>
            </a:r>
            <a:r>
              <a:rPr lang="sk-SK" b="1" i="1" dirty="0" err="1" smtClean="0">
                <a:solidFill>
                  <a:srgbClr val="005426"/>
                </a:solidFill>
              </a:rPr>
              <a:t>have</a:t>
            </a:r>
            <a:r>
              <a:rPr lang="sk-SK" b="1" i="1" dirty="0" smtClean="0">
                <a:solidFill>
                  <a:srgbClr val="005426"/>
                </a:solidFill>
              </a:rPr>
              <a:t> had      9. get on, </a:t>
            </a:r>
            <a:r>
              <a:rPr lang="sk-SK" b="1" i="1" dirty="0" err="1" smtClean="0">
                <a:solidFill>
                  <a:srgbClr val="005426"/>
                </a:solidFill>
              </a:rPr>
              <a:t>will</a:t>
            </a:r>
            <a:r>
              <a:rPr lang="sk-SK" b="1" i="1" dirty="0" smtClean="0">
                <a:solidFill>
                  <a:srgbClr val="005426"/>
                </a:solidFill>
              </a:rPr>
              <a:t> </a:t>
            </a:r>
            <a:r>
              <a:rPr lang="sk-SK" b="1" i="1" dirty="0" err="1" smtClean="0">
                <a:solidFill>
                  <a:srgbClr val="005426"/>
                </a:solidFill>
              </a:rPr>
              <a:t>arrive</a:t>
            </a:r>
            <a:endParaRPr lang="sk-SK" b="1" i="1" dirty="0" smtClean="0">
              <a:solidFill>
                <a:srgbClr val="005426"/>
              </a:solidFill>
            </a:endParaRPr>
          </a:p>
          <a:p>
            <a:r>
              <a:rPr lang="sk-SK" b="1" i="1" dirty="0" smtClean="0">
                <a:solidFill>
                  <a:srgbClr val="005426"/>
                </a:solidFill>
              </a:rPr>
              <a:t>5.worked, </a:t>
            </a:r>
            <a:r>
              <a:rPr lang="sk-SK" b="1" i="1" dirty="0" err="1" smtClean="0">
                <a:solidFill>
                  <a:srgbClr val="005426"/>
                </a:solidFill>
              </a:rPr>
              <a:t>would</a:t>
            </a:r>
            <a:r>
              <a:rPr lang="sk-SK" b="1" i="1" dirty="0" smtClean="0">
                <a:solidFill>
                  <a:srgbClr val="005426"/>
                </a:solidFill>
              </a:rPr>
              <a:t> </a:t>
            </a:r>
            <a:r>
              <a:rPr lang="sk-SK" b="1" i="1" dirty="0" err="1" smtClean="0">
                <a:solidFill>
                  <a:srgbClr val="005426"/>
                </a:solidFill>
              </a:rPr>
              <a:t>pass</a:t>
            </a:r>
            <a:r>
              <a:rPr lang="sk-SK" b="1" i="1" dirty="0" smtClean="0">
                <a:solidFill>
                  <a:srgbClr val="005426"/>
                </a:solidFill>
              </a:rPr>
              <a:t>                        10. </a:t>
            </a:r>
            <a:r>
              <a:rPr lang="sk-SK" b="1" i="1" dirty="0" err="1" smtClean="0">
                <a:solidFill>
                  <a:srgbClr val="005426"/>
                </a:solidFill>
              </a:rPr>
              <a:t>caught</a:t>
            </a:r>
            <a:r>
              <a:rPr lang="sk-SK" b="1" i="1" dirty="0" smtClean="0">
                <a:solidFill>
                  <a:srgbClr val="005426"/>
                </a:solidFill>
              </a:rPr>
              <a:t>, </a:t>
            </a:r>
            <a:r>
              <a:rPr lang="sk-SK" b="1" i="1" dirty="0" err="1" smtClean="0">
                <a:solidFill>
                  <a:srgbClr val="005426"/>
                </a:solidFill>
              </a:rPr>
              <a:t>would</a:t>
            </a:r>
            <a:r>
              <a:rPr lang="sk-SK" b="1" i="1" dirty="0" smtClean="0">
                <a:solidFill>
                  <a:srgbClr val="005426"/>
                </a:solidFill>
              </a:rPr>
              <a:t> </a:t>
            </a:r>
            <a:r>
              <a:rPr lang="sk-SK" b="1" i="1" dirty="0" err="1" smtClean="0">
                <a:solidFill>
                  <a:srgbClr val="005426"/>
                </a:solidFill>
              </a:rPr>
              <a:t>be</a:t>
            </a:r>
            <a:r>
              <a:rPr lang="sk-SK" b="1" i="1" dirty="0" smtClean="0">
                <a:solidFill>
                  <a:srgbClr val="005426"/>
                </a:solidFill>
              </a:rPr>
              <a:t>                30 </a:t>
            </a:r>
            <a:r>
              <a:rPr lang="sk-SK" b="1" i="1" dirty="0" err="1" smtClean="0">
                <a:solidFill>
                  <a:srgbClr val="005426"/>
                </a:solidFill>
              </a:rPr>
              <a:t>points</a:t>
            </a:r>
            <a:endParaRPr lang="sk-SK" b="1" i="1" dirty="0">
              <a:solidFill>
                <a:srgbClr val="005426"/>
              </a:solidFill>
            </a:endParaRPr>
          </a:p>
        </p:txBody>
      </p:sp>
      <p:sp>
        <p:nvSpPr>
          <p:cNvPr id="10" name="4-cípa hviezda 9"/>
          <p:cNvSpPr/>
          <p:nvPr/>
        </p:nvSpPr>
        <p:spPr>
          <a:xfrm>
            <a:off x="4283968" y="5882485"/>
            <a:ext cx="792088" cy="858620"/>
          </a:xfrm>
          <a:prstGeom prst="star4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ĺžnik 10"/>
          <p:cNvSpPr/>
          <p:nvPr/>
        </p:nvSpPr>
        <p:spPr>
          <a:xfrm>
            <a:off x="389075" y="6193824"/>
            <a:ext cx="3491661" cy="369332"/>
          </a:xfrm>
          <a:prstGeom prst="rect">
            <a:avLst/>
          </a:prstGeom>
          <a:solidFill>
            <a:srgbClr val="005024"/>
          </a:solidFill>
        </p:spPr>
        <p:txBody>
          <a:bodyPr wrap="none">
            <a:spAutoFit/>
          </a:bodyPr>
          <a:lstStyle/>
          <a:p>
            <a:r>
              <a:rPr lang="sk-SK" dirty="0">
                <a:hlinkClick r:id="rId3"/>
              </a:rPr>
              <a:t>http://www.e-gramatica.com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7893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ipe/>
        <p:sndAc>
          <p:stSnd>
            <p:snd r:embed="rId2" name="bomb.wav"/>
          </p:stSnd>
        </p:sndAc>
      </p:transition>
    </mc:Choice>
    <mc:Fallback xmlns="">
      <p:transition spd="slow" advClick="0">
        <p:wipe/>
        <p:sndAc>
          <p:stSnd>
            <p:snd r:embed="rId4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/>
      <p:bldP spid="4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1143000"/>
          </a:xfrm>
        </p:spPr>
        <p:txBody>
          <a:bodyPr/>
          <a:lstStyle/>
          <a:p>
            <a:pPr algn="ctr"/>
            <a:r>
              <a:rPr lang="sk-SK" i="1" dirty="0" smtClean="0"/>
              <a:t>Ďakujem za pozornosť.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285428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i="1" dirty="0" err="1" smtClean="0"/>
              <a:t>Conditional</a:t>
            </a:r>
            <a:r>
              <a:rPr lang="sk-SK" i="1" dirty="0" smtClean="0"/>
              <a:t> </a:t>
            </a:r>
            <a:r>
              <a:rPr lang="sk-SK" i="1" dirty="0" err="1" smtClean="0"/>
              <a:t>sentences</a:t>
            </a:r>
            <a:r>
              <a:rPr lang="sk-SK" i="1" dirty="0" smtClean="0"/>
              <a:t> - </a:t>
            </a:r>
            <a:r>
              <a:rPr lang="sk-SK" i="1" dirty="0" err="1" smtClean="0"/>
              <a:t>revision</a:t>
            </a:r>
            <a:endParaRPr lang="sk-SK" i="1" dirty="0"/>
          </a:p>
        </p:txBody>
      </p:sp>
      <p:sp>
        <p:nvSpPr>
          <p:cNvPr id="3" name="BlokTextu 2"/>
          <p:cNvSpPr txBox="1"/>
          <p:nvPr/>
        </p:nvSpPr>
        <p:spPr>
          <a:xfrm>
            <a:off x="899592" y="1766671"/>
            <a:ext cx="75608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Zero</a:t>
            </a:r>
            <a:r>
              <a:rPr lang="sk-SK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 </a:t>
            </a:r>
            <a:r>
              <a:rPr lang="sk-SK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conditionals</a:t>
            </a:r>
            <a:endParaRPr lang="sk-SK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Type 1 </a:t>
            </a:r>
            <a:r>
              <a:rPr lang="sk-SK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conditionals</a:t>
            </a:r>
            <a:endParaRPr lang="sk-SK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Type 2 </a:t>
            </a:r>
            <a:r>
              <a:rPr lang="sk-SK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conditionals</a:t>
            </a:r>
            <a:endParaRPr lang="sk-SK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/>
              </a:rPr>
              <a:t>Type 3 </a:t>
            </a:r>
            <a:r>
              <a:rPr lang="sk-SK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/>
              </a:rPr>
              <a:t>conditionals</a:t>
            </a:r>
            <a:endParaRPr lang="sk-SK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ĺžnik 3">
            <a:hlinkClick r:id="" action="ppaction://hlinkshowjump?jump=nextslide"/>
          </p:cNvPr>
          <p:cNvSpPr/>
          <p:nvPr/>
        </p:nvSpPr>
        <p:spPr>
          <a:xfrm>
            <a:off x="7845183" y="6220575"/>
            <a:ext cx="1230497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1043608" y="443711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 smtClean="0"/>
              <a:t>A </a:t>
            </a:r>
            <a:r>
              <a:rPr lang="sk-SK" b="1" i="1" dirty="0" err="1" smtClean="0"/>
              <a:t>condition</a:t>
            </a:r>
            <a:r>
              <a:rPr lang="sk-SK" b="1" i="1" dirty="0" smtClean="0"/>
              <a:t> </a:t>
            </a:r>
            <a:r>
              <a:rPr lang="sk-SK" b="1" i="1" dirty="0" err="1" smtClean="0"/>
              <a:t>is</a:t>
            </a:r>
            <a:r>
              <a:rPr lang="sk-SK" b="1" i="1" dirty="0" smtClean="0"/>
              <a:t> </a:t>
            </a:r>
            <a:r>
              <a:rPr lang="sk-SK" b="1" i="1" dirty="0" err="1" smtClean="0"/>
              <a:t>something</a:t>
            </a:r>
            <a:r>
              <a:rPr lang="sk-SK" b="1" i="1" dirty="0" smtClean="0"/>
              <a:t> </a:t>
            </a:r>
            <a:r>
              <a:rPr lang="sk-SK" b="1" i="1" dirty="0" err="1" smtClean="0"/>
              <a:t>that</a:t>
            </a:r>
            <a:r>
              <a:rPr lang="sk-SK" b="1" i="1" dirty="0" smtClean="0"/>
              <a:t> has to </a:t>
            </a:r>
            <a:r>
              <a:rPr lang="sk-SK" b="1" i="1" dirty="0" err="1" smtClean="0"/>
              <a:t>be</a:t>
            </a:r>
            <a:r>
              <a:rPr lang="sk-SK" b="1" i="1" dirty="0" smtClean="0"/>
              <a:t> </a:t>
            </a:r>
            <a:r>
              <a:rPr lang="sk-SK" b="1" i="1" dirty="0" err="1" smtClean="0"/>
              <a:t>fulfilled</a:t>
            </a:r>
            <a:r>
              <a:rPr lang="sk-SK" b="1" i="1" dirty="0" smtClean="0"/>
              <a:t> </a:t>
            </a:r>
            <a:r>
              <a:rPr lang="sk-SK" b="1" i="1" dirty="0" err="1" smtClean="0"/>
              <a:t>before</a:t>
            </a:r>
            <a:r>
              <a:rPr lang="sk-SK" b="1" i="1" dirty="0" smtClean="0"/>
              <a:t> </a:t>
            </a:r>
            <a:r>
              <a:rPr lang="sk-SK" b="1" i="1" dirty="0" err="1" smtClean="0"/>
              <a:t>something</a:t>
            </a:r>
            <a:r>
              <a:rPr lang="sk-SK" b="1" i="1" dirty="0" smtClean="0"/>
              <a:t> </a:t>
            </a:r>
            <a:r>
              <a:rPr lang="sk-SK" b="1" i="1" dirty="0" err="1" smtClean="0"/>
              <a:t>else</a:t>
            </a:r>
            <a:r>
              <a:rPr lang="sk-SK" b="1" i="1" dirty="0" smtClean="0"/>
              <a:t> </a:t>
            </a:r>
            <a:r>
              <a:rPr lang="sk-SK" b="1" i="1" dirty="0" err="1" smtClean="0"/>
              <a:t>can</a:t>
            </a:r>
            <a:r>
              <a:rPr lang="sk-SK" b="1" i="1" dirty="0" smtClean="0"/>
              <a:t> </a:t>
            </a:r>
            <a:r>
              <a:rPr lang="sk-SK" b="1" i="1" dirty="0" err="1" smtClean="0"/>
              <a:t>happen</a:t>
            </a:r>
            <a:endParaRPr lang="sk-SK" b="1" i="1" dirty="0"/>
          </a:p>
        </p:txBody>
      </p:sp>
    </p:spTree>
    <p:extLst>
      <p:ext uri="{BB962C8B-B14F-4D97-AF65-F5344CB8AC3E}">
        <p14:creationId xmlns:p14="http://schemas.microsoft.com/office/powerpoint/2010/main" val="36449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i="1" dirty="0" err="1" smtClean="0"/>
              <a:t>Conditionals</a:t>
            </a:r>
            <a:r>
              <a:rPr lang="sk-SK" i="1" dirty="0" smtClean="0"/>
              <a:t> – video </a:t>
            </a:r>
            <a:r>
              <a:rPr lang="sk-SK" i="1" dirty="0" err="1" smtClean="0"/>
              <a:t>lesson</a:t>
            </a:r>
            <a:endParaRPr lang="sk-SK" i="1" dirty="0"/>
          </a:p>
        </p:txBody>
      </p:sp>
      <p:sp>
        <p:nvSpPr>
          <p:cNvPr id="7" name="Obdĺžnik 6">
            <a:hlinkClick r:id="" action="ppaction://hlinkshowjump?jump=previousslide"/>
          </p:cNvPr>
          <p:cNvSpPr/>
          <p:nvPr/>
        </p:nvSpPr>
        <p:spPr>
          <a:xfrm>
            <a:off x="7812360" y="6309057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Naspäť</a:t>
            </a:r>
            <a:endParaRPr lang="sk-SK" dirty="0"/>
          </a:p>
        </p:txBody>
      </p:sp>
      <p:sp>
        <p:nvSpPr>
          <p:cNvPr id="9" name="Obdĺžnik 8">
            <a:hlinkClick r:id="" action="ppaction://hlinkshowjump?jump=nextslide"/>
          </p:cNvPr>
          <p:cNvSpPr/>
          <p:nvPr/>
        </p:nvSpPr>
        <p:spPr>
          <a:xfrm>
            <a:off x="7812360" y="5805264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pic>
        <p:nvPicPr>
          <p:cNvPr id="3" name="Advance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2265012"/>
            <a:ext cx="4188296" cy="314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i="1" dirty="0" err="1" smtClean="0"/>
              <a:t>Zero</a:t>
            </a:r>
            <a:r>
              <a:rPr lang="sk-SK" i="1" dirty="0" smtClean="0"/>
              <a:t> </a:t>
            </a:r>
            <a:r>
              <a:rPr lang="sk-SK" i="1" dirty="0" err="1" smtClean="0"/>
              <a:t>conditionals</a:t>
            </a:r>
            <a:endParaRPr lang="sk-SK" i="1" dirty="0"/>
          </a:p>
        </p:txBody>
      </p:sp>
      <p:sp>
        <p:nvSpPr>
          <p:cNvPr id="7" name="Obdĺžnik 6">
            <a:hlinkClick r:id="" action="ppaction://hlinkshowjump?jump=previousslide"/>
          </p:cNvPr>
          <p:cNvSpPr/>
          <p:nvPr/>
        </p:nvSpPr>
        <p:spPr>
          <a:xfrm>
            <a:off x="7824611" y="6417336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Naspäť</a:t>
            </a:r>
            <a:endParaRPr lang="sk-SK" dirty="0"/>
          </a:p>
        </p:txBody>
      </p:sp>
      <p:sp>
        <p:nvSpPr>
          <p:cNvPr id="8" name="Obdĺžnik 7">
            <a:hlinkClick r:id="rId2" action="ppaction://hlinksldjump"/>
          </p:cNvPr>
          <p:cNvSpPr/>
          <p:nvPr/>
        </p:nvSpPr>
        <p:spPr>
          <a:xfrm>
            <a:off x="7824611" y="5955806"/>
            <a:ext cx="1224136" cy="43204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Menu</a:t>
            </a:r>
            <a:endParaRPr lang="sk-SK" dirty="0"/>
          </a:p>
        </p:txBody>
      </p:sp>
      <p:sp>
        <p:nvSpPr>
          <p:cNvPr id="9" name="Obdĺžnik 8">
            <a:hlinkClick r:id="" action="ppaction://hlinkshowjump?jump=nextslide"/>
          </p:cNvPr>
          <p:cNvSpPr/>
          <p:nvPr/>
        </p:nvSpPr>
        <p:spPr>
          <a:xfrm>
            <a:off x="7842154" y="5519552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732268" y="1700808"/>
            <a:ext cx="6648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>
                <a:solidFill>
                  <a:srgbClr val="C00000"/>
                </a:solidFill>
              </a:rPr>
              <a:t>Express a rule,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something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that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is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always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true</a:t>
            </a:r>
            <a:r>
              <a:rPr lang="sk-SK" sz="2000" b="1" i="1" dirty="0" smtClean="0">
                <a:solidFill>
                  <a:srgbClr val="C00000"/>
                </a:solidFill>
              </a:rPr>
              <a:t>.</a:t>
            </a:r>
            <a:endParaRPr lang="sk-SK" sz="2000" b="1" i="1" dirty="0">
              <a:solidFill>
                <a:srgbClr val="C0000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683568" y="2481635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 err="1" smtClean="0"/>
              <a:t>We</a:t>
            </a:r>
            <a:r>
              <a:rPr lang="sk-SK" b="1" i="1" dirty="0" smtClean="0"/>
              <a:t> </a:t>
            </a:r>
            <a:r>
              <a:rPr lang="sk-SK" b="1" i="1" dirty="0" err="1" smtClean="0"/>
              <a:t>use</a:t>
            </a:r>
            <a:r>
              <a:rPr lang="sk-SK" b="1" i="1" dirty="0" smtClean="0"/>
              <a:t> 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present</a:t>
            </a:r>
            <a:r>
              <a:rPr lang="sk-SK" b="1" i="1" dirty="0" smtClean="0">
                <a:solidFill>
                  <a:srgbClr val="C00000"/>
                </a:solidFill>
              </a:rPr>
              <a:t>  </a:t>
            </a:r>
            <a:r>
              <a:rPr lang="sk-SK" b="1" i="1" dirty="0" err="1" smtClean="0">
                <a:solidFill>
                  <a:srgbClr val="C00000"/>
                </a:solidFill>
              </a:rPr>
              <a:t>simple</a:t>
            </a:r>
            <a:r>
              <a:rPr lang="sk-SK" b="1" i="1" dirty="0" smtClean="0"/>
              <a:t> to </a:t>
            </a:r>
            <a:r>
              <a:rPr lang="sk-SK" b="1" i="1" dirty="0" err="1" smtClean="0"/>
              <a:t>describe</a:t>
            </a:r>
            <a:r>
              <a:rPr lang="sk-SK" b="1" i="1" dirty="0" smtClean="0"/>
              <a:t> 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</a:t>
            </a:r>
            <a:r>
              <a:rPr lang="sk-SK" b="1" i="1" dirty="0" err="1" smtClean="0"/>
              <a:t>action</a:t>
            </a:r>
            <a:r>
              <a:rPr lang="sk-SK" b="1" i="1" dirty="0" smtClean="0"/>
              <a:t> ( </a:t>
            </a:r>
            <a:r>
              <a:rPr lang="sk-SK" b="1" i="1" dirty="0" err="1" smtClean="0"/>
              <a:t>if</a:t>
            </a:r>
            <a:r>
              <a:rPr lang="sk-SK" b="1" i="1" dirty="0" smtClean="0"/>
              <a:t> </a:t>
            </a:r>
            <a:r>
              <a:rPr lang="sk-SK" b="1" i="1" dirty="0" err="1" smtClean="0"/>
              <a:t>clause</a:t>
            </a:r>
            <a:r>
              <a:rPr lang="sk-SK" b="1" i="1" dirty="0" smtClean="0"/>
              <a:t>) and 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 </a:t>
            </a:r>
            <a:r>
              <a:rPr lang="sk-SK" b="1" i="1" dirty="0" err="1" smtClean="0">
                <a:solidFill>
                  <a:srgbClr val="C00000"/>
                </a:solidFill>
              </a:rPr>
              <a:t>present</a:t>
            </a:r>
            <a:r>
              <a:rPr lang="sk-SK" b="1" i="1" dirty="0" smtClean="0">
                <a:solidFill>
                  <a:srgbClr val="C00000"/>
                </a:solidFill>
              </a:rPr>
              <a:t> </a:t>
            </a:r>
            <a:r>
              <a:rPr lang="sk-SK" b="1" i="1" dirty="0" err="1" smtClean="0">
                <a:solidFill>
                  <a:srgbClr val="C00000"/>
                </a:solidFill>
              </a:rPr>
              <a:t>simple</a:t>
            </a:r>
            <a:r>
              <a:rPr lang="sk-SK" b="1" i="1" dirty="0" smtClean="0">
                <a:solidFill>
                  <a:srgbClr val="C00000"/>
                </a:solidFill>
              </a:rPr>
              <a:t>  </a:t>
            </a:r>
            <a:r>
              <a:rPr lang="sk-SK" b="1" i="1" dirty="0" smtClean="0"/>
              <a:t>to </a:t>
            </a:r>
            <a:r>
              <a:rPr lang="sk-SK" b="1" i="1" dirty="0" err="1" smtClean="0"/>
              <a:t>describe</a:t>
            </a:r>
            <a:r>
              <a:rPr lang="sk-SK" b="1" i="1" dirty="0" smtClean="0"/>
              <a:t>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</a:t>
            </a:r>
            <a:r>
              <a:rPr lang="sk-SK" b="1" i="1" dirty="0" err="1" smtClean="0"/>
              <a:t>result</a:t>
            </a:r>
            <a:r>
              <a:rPr lang="sk-SK" b="1" i="1" dirty="0" smtClean="0"/>
              <a:t>.(</a:t>
            </a:r>
            <a:r>
              <a:rPr lang="sk-SK" b="1" i="1" dirty="0" err="1" smtClean="0"/>
              <a:t>main</a:t>
            </a:r>
            <a:r>
              <a:rPr lang="sk-SK" b="1" i="1" dirty="0" smtClean="0"/>
              <a:t> </a:t>
            </a:r>
            <a:r>
              <a:rPr lang="sk-SK" b="1" i="1" dirty="0" err="1" smtClean="0"/>
              <a:t>clause</a:t>
            </a:r>
            <a:r>
              <a:rPr lang="sk-SK" b="1" i="1" dirty="0" smtClean="0"/>
              <a:t>)</a:t>
            </a:r>
            <a:endParaRPr lang="sk-SK" b="1" i="1" dirty="0"/>
          </a:p>
        </p:txBody>
      </p:sp>
      <p:sp>
        <p:nvSpPr>
          <p:cNvPr id="5" name="BlokTextu 4"/>
          <p:cNvSpPr txBox="1"/>
          <p:nvPr/>
        </p:nvSpPr>
        <p:spPr>
          <a:xfrm>
            <a:off x="732268" y="3251218"/>
            <a:ext cx="5853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err="1" smtClean="0">
                <a:solidFill>
                  <a:srgbClr val="005024"/>
                </a:solidFill>
              </a:rPr>
              <a:t>If</a:t>
            </a:r>
            <a:r>
              <a:rPr lang="sk-SK" sz="2000" b="1" i="1" dirty="0" smtClean="0">
                <a:solidFill>
                  <a:srgbClr val="005024"/>
                </a:solidFill>
              </a:rPr>
              <a:t>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you</a:t>
            </a:r>
            <a:r>
              <a:rPr lang="sk-SK" sz="2000" b="1" i="1" dirty="0" smtClean="0">
                <a:solidFill>
                  <a:srgbClr val="005024"/>
                </a:solidFill>
              </a:rPr>
              <a:t> press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the</a:t>
            </a:r>
            <a:r>
              <a:rPr lang="sk-SK" sz="2000" b="1" i="1" dirty="0" smtClean="0">
                <a:solidFill>
                  <a:srgbClr val="005024"/>
                </a:solidFill>
              </a:rPr>
              <a:t>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button</a:t>
            </a:r>
            <a:r>
              <a:rPr lang="sk-SK" sz="2000" b="1" i="1" dirty="0" smtClean="0">
                <a:solidFill>
                  <a:srgbClr val="005024"/>
                </a:solidFill>
              </a:rPr>
              <a:t>,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the</a:t>
            </a:r>
            <a:r>
              <a:rPr lang="sk-SK" sz="2000" b="1" i="1" dirty="0" smtClean="0">
                <a:solidFill>
                  <a:srgbClr val="005024"/>
                </a:solidFill>
              </a:rPr>
              <a:t>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light</a:t>
            </a:r>
            <a:r>
              <a:rPr lang="sk-SK" sz="2000" b="1" i="1" dirty="0" smtClean="0">
                <a:solidFill>
                  <a:srgbClr val="005024"/>
                </a:solidFill>
              </a:rPr>
              <a:t>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comes</a:t>
            </a:r>
            <a:r>
              <a:rPr lang="sk-SK" sz="2000" b="1" i="1" dirty="0" smtClean="0">
                <a:solidFill>
                  <a:srgbClr val="005024"/>
                </a:solidFill>
              </a:rPr>
              <a:t> on.</a:t>
            </a:r>
          </a:p>
          <a:p>
            <a:r>
              <a:rPr lang="sk-SK" sz="2000" b="1" i="1" dirty="0" err="1" smtClean="0">
                <a:solidFill>
                  <a:srgbClr val="005024"/>
                </a:solidFill>
              </a:rPr>
              <a:t>If</a:t>
            </a:r>
            <a:r>
              <a:rPr lang="sk-SK" sz="2000" b="1" i="1" dirty="0" smtClean="0">
                <a:solidFill>
                  <a:srgbClr val="005024"/>
                </a:solidFill>
              </a:rPr>
              <a:t>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you</a:t>
            </a:r>
            <a:r>
              <a:rPr lang="sk-SK" sz="2000" b="1" i="1" dirty="0" smtClean="0">
                <a:solidFill>
                  <a:srgbClr val="005024"/>
                </a:solidFill>
              </a:rPr>
              <a:t>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heat</a:t>
            </a:r>
            <a:r>
              <a:rPr lang="sk-SK" sz="2000" b="1" i="1" dirty="0" smtClean="0">
                <a:solidFill>
                  <a:srgbClr val="005024"/>
                </a:solidFill>
              </a:rPr>
              <a:t>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ice</a:t>
            </a:r>
            <a:r>
              <a:rPr lang="sk-SK" sz="2000" b="1" i="1" dirty="0" smtClean="0">
                <a:solidFill>
                  <a:srgbClr val="005024"/>
                </a:solidFill>
              </a:rPr>
              <a:t>,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it</a:t>
            </a:r>
            <a:r>
              <a:rPr lang="sk-SK" sz="2000" b="1" i="1" dirty="0" smtClean="0">
                <a:solidFill>
                  <a:srgbClr val="005024"/>
                </a:solidFill>
              </a:rPr>
              <a:t>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melts</a:t>
            </a:r>
            <a:r>
              <a:rPr lang="sk-SK" sz="2000" b="1" i="1" dirty="0" smtClean="0">
                <a:solidFill>
                  <a:srgbClr val="005024"/>
                </a:solidFill>
              </a:rPr>
              <a:t>.</a:t>
            </a:r>
          </a:p>
          <a:p>
            <a:r>
              <a:rPr lang="sk-SK" sz="2000" b="1" i="1" dirty="0" err="1" smtClean="0">
                <a:solidFill>
                  <a:srgbClr val="005024"/>
                </a:solidFill>
              </a:rPr>
              <a:t>If</a:t>
            </a:r>
            <a:r>
              <a:rPr lang="sk-SK" sz="2000" b="1" i="1" dirty="0" smtClean="0">
                <a:solidFill>
                  <a:srgbClr val="005024"/>
                </a:solidFill>
              </a:rPr>
              <a:t> I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read</a:t>
            </a:r>
            <a:r>
              <a:rPr lang="sk-SK" sz="2000" b="1" i="1" dirty="0" smtClean="0">
                <a:solidFill>
                  <a:srgbClr val="005024"/>
                </a:solidFill>
              </a:rPr>
              <a:t> a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lot</a:t>
            </a:r>
            <a:r>
              <a:rPr lang="sk-SK" sz="2000" b="1" i="1" dirty="0" smtClean="0">
                <a:solidFill>
                  <a:srgbClr val="005024"/>
                </a:solidFill>
              </a:rPr>
              <a:t>, my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eyes</a:t>
            </a:r>
            <a:r>
              <a:rPr lang="sk-SK" sz="2000" b="1" i="1" dirty="0" smtClean="0">
                <a:solidFill>
                  <a:srgbClr val="005024"/>
                </a:solidFill>
              </a:rPr>
              <a:t>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usually</a:t>
            </a:r>
            <a:r>
              <a:rPr lang="sk-SK" sz="2000" b="1" i="1" dirty="0" smtClean="0">
                <a:solidFill>
                  <a:srgbClr val="005024"/>
                </a:solidFill>
              </a:rPr>
              <a:t>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go</a:t>
            </a:r>
            <a:r>
              <a:rPr lang="sk-SK" sz="2000" b="1" i="1" dirty="0" smtClean="0">
                <a:solidFill>
                  <a:srgbClr val="005024"/>
                </a:solidFill>
              </a:rPr>
              <a:t> </a:t>
            </a:r>
            <a:r>
              <a:rPr lang="sk-SK" sz="2000" b="1" i="1" dirty="0" err="1" smtClean="0">
                <a:solidFill>
                  <a:srgbClr val="005024"/>
                </a:solidFill>
              </a:rPr>
              <a:t>red</a:t>
            </a:r>
            <a:r>
              <a:rPr lang="sk-SK" sz="2000" b="1" i="1" dirty="0" smtClean="0">
                <a:solidFill>
                  <a:srgbClr val="005024"/>
                </a:solidFill>
              </a:rPr>
              <a:t>.</a:t>
            </a:r>
          </a:p>
          <a:p>
            <a:endParaRPr lang="sk-SK" sz="2000" b="1" i="1" dirty="0">
              <a:solidFill>
                <a:srgbClr val="005024"/>
              </a:solidFill>
            </a:endParaRPr>
          </a:p>
          <a:p>
            <a:endParaRPr lang="sk-SK" sz="2000" b="1" i="1" dirty="0" smtClean="0">
              <a:solidFill>
                <a:srgbClr val="005024"/>
              </a:solidFill>
            </a:endParaRPr>
          </a:p>
          <a:p>
            <a:endParaRPr lang="sk-SK" sz="2000" b="1" i="1" dirty="0">
              <a:solidFill>
                <a:srgbClr val="005C2A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732268" y="4945651"/>
            <a:ext cx="6264696" cy="123110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sk-SK" b="1" i="1" dirty="0" smtClean="0"/>
              <a:t>NOTICE –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</a:t>
            </a:r>
            <a:r>
              <a:rPr lang="sk-SK" b="1" i="1" dirty="0" err="1" smtClean="0"/>
              <a:t>if</a:t>
            </a:r>
            <a:r>
              <a:rPr lang="sk-SK" b="1" i="1" dirty="0" smtClean="0"/>
              <a:t> </a:t>
            </a:r>
            <a:r>
              <a:rPr lang="sk-SK" b="1" i="1" dirty="0" err="1" smtClean="0"/>
              <a:t>clause</a:t>
            </a:r>
            <a:r>
              <a:rPr lang="sk-SK" b="1" i="1" dirty="0" smtClean="0"/>
              <a:t> </a:t>
            </a:r>
            <a:r>
              <a:rPr lang="sk-SK" b="1" i="1" dirty="0" err="1" smtClean="0"/>
              <a:t>can</a:t>
            </a:r>
            <a:r>
              <a:rPr lang="sk-SK" b="1" i="1" dirty="0" smtClean="0"/>
              <a:t> </a:t>
            </a:r>
            <a:r>
              <a:rPr lang="sk-SK" b="1" i="1" dirty="0" err="1" smtClean="0"/>
              <a:t>come</a:t>
            </a:r>
            <a:r>
              <a:rPr lang="sk-SK" b="1" i="1" dirty="0" smtClean="0"/>
              <a:t> </a:t>
            </a:r>
            <a:r>
              <a:rPr lang="sk-SK" b="1" i="1" dirty="0" err="1" smtClean="0"/>
              <a:t>before</a:t>
            </a:r>
            <a:r>
              <a:rPr lang="sk-SK" b="1" i="1" dirty="0" smtClean="0"/>
              <a:t> or </a:t>
            </a:r>
            <a:r>
              <a:rPr lang="sk-SK" b="1" i="1" dirty="0" err="1" smtClean="0"/>
              <a:t>after</a:t>
            </a:r>
            <a:r>
              <a:rPr lang="sk-SK" b="1" i="1" dirty="0" smtClean="0"/>
              <a:t>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</a:t>
            </a:r>
            <a:r>
              <a:rPr lang="sk-SK" b="1" i="1" dirty="0" err="1" smtClean="0"/>
              <a:t>main</a:t>
            </a:r>
            <a:r>
              <a:rPr lang="sk-SK" b="1" i="1" dirty="0" smtClean="0"/>
              <a:t> </a:t>
            </a:r>
            <a:r>
              <a:rPr lang="sk-SK" b="1" i="1" dirty="0" err="1" smtClean="0"/>
              <a:t>clause</a:t>
            </a:r>
            <a:r>
              <a:rPr lang="sk-SK" b="1" i="1" dirty="0" smtClean="0"/>
              <a:t>.  </a:t>
            </a:r>
            <a:r>
              <a:rPr lang="sk-SK" b="1" i="1" dirty="0" err="1" smtClean="0"/>
              <a:t>If</a:t>
            </a:r>
            <a:r>
              <a:rPr lang="sk-SK" b="1" i="1" dirty="0" smtClean="0"/>
              <a:t> </a:t>
            </a:r>
            <a:r>
              <a:rPr lang="sk-SK" b="1" i="1" dirty="0" err="1" smtClean="0"/>
              <a:t>it</a:t>
            </a:r>
            <a:r>
              <a:rPr lang="sk-SK" b="1" i="1" dirty="0" smtClean="0"/>
              <a:t> </a:t>
            </a:r>
            <a:r>
              <a:rPr lang="sk-SK" b="1" i="1" dirty="0" err="1" smtClean="0"/>
              <a:t>comes</a:t>
            </a:r>
            <a:r>
              <a:rPr lang="sk-SK" b="1" i="1" dirty="0" smtClean="0"/>
              <a:t> </a:t>
            </a:r>
            <a:r>
              <a:rPr lang="sk-SK" b="1" i="1" dirty="0" err="1" smtClean="0"/>
              <a:t>after</a:t>
            </a:r>
            <a:r>
              <a:rPr lang="sk-SK" b="1" i="1" dirty="0" smtClean="0"/>
              <a:t>, </a:t>
            </a:r>
            <a:r>
              <a:rPr lang="sk-SK" b="1" i="1" dirty="0" err="1" smtClean="0"/>
              <a:t>we</a:t>
            </a:r>
            <a:r>
              <a:rPr lang="sk-SK" b="1" i="1" dirty="0" smtClean="0"/>
              <a:t> </a:t>
            </a:r>
            <a:r>
              <a:rPr lang="sk-SK" b="1" i="1" dirty="0" err="1" smtClean="0"/>
              <a:t>don´t</a:t>
            </a:r>
            <a:r>
              <a:rPr lang="sk-SK" b="1" i="1" dirty="0" smtClean="0"/>
              <a:t>  </a:t>
            </a:r>
            <a:r>
              <a:rPr lang="sk-SK" b="1" i="1" dirty="0" err="1" smtClean="0"/>
              <a:t>use</a:t>
            </a:r>
            <a:r>
              <a:rPr lang="sk-SK" b="1" i="1" dirty="0" smtClean="0"/>
              <a:t> a </a:t>
            </a:r>
            <a:r>
              <a:rPr lang="sk-SK" b="1" i="1" dirty="0" err="1" smtClean="0"/>
              <a:t>comma</a:t>
            </a:r>
            <a:r>
              <a:rPr lang="sk-SK" b="1" i="1" dirty="0" smtClean="0"/>
              <a:t>. </a:t>
            </a:r>
          </a:p>
          <a:p>
            <a:pPr algn="ctr"/>
            <a:r>
              <a:rPr lang="sk-SK" sz="2000" b="1" i="1" dirty="0" err="1" smtClean="0">
                <a:solidFill>
                  <a:srgbClr val="C41A08"/>
                </a:solidFill>
              </a:rPr>
              <a:t>Ice</a:t>
            </a:r>
            <a:r>
              <a:rPr lang="sk-SK" sz="2000" b="1" i="1" dirty="0" smtClean="0">
                <a:solidFill>
                  <a:srgbClr val="C41A08"/>
                </a:solidFill>
              </a:rPr>
              <a:t> </a:t>
            </a:r>
            <a:r>
              <a:rPr lang="sk-SK" sz="2000" b="1" i="1" dirty="0" err="1" smtClean="0">
                <a:solidFill>
                  <a:srgbClr val="C41A08"/>
                </a:solidFill>
              </a:rPr>
              <a:t>melts</a:t>
            </a:r>
            <a:r>
              <a:rPr lang="sk-SK" sz="2000" b="1" i="1" dirty="0" smtClean="0">
                <a:solidFill>
                  <a:srgbClr val="C41A08"/>
                </a:solidFill>
              </a:rPr>
              <a:t> </a:t>
            </a:r>
            <a:r>
              <a:rPr lang="sk-SK" sz="2000" b="1" i="1" dirty="0" err="1" smtClean="0">
                <a:solidFill>
                  <a:srgbClr val="C41A08"/>
                </a:solidFill>
              </a:rPr>
              <a:t>if</a:t>
            </a:r>
            <a:r>
              <a:rPr lang="sk-SK" sz="2000" b="1" i="1" dirty="0" smtClean="0">
                <a:solidFill>
                  <a:srgbClr val="C41A08"/>
                </a:solidFill>
              </a:rPr>
              <a:t> </a:t>
            </a:r>
            <a:r>
              <a:rPr lang="sk-SK" sz="2000" b="1" i="1" dirty="0" err="1" smtClean="0">
                <a:solidFill>
                  <a:srgbClr val="C41A08"/>
                </a:solidFill>
              </a:rPr>
              <a:t>you</a:t>
            </a:r>
            <a:r>
              <a:rPr lang="sk-SK" sz="2000" b="1" i="1" dirty="0" smtClean="0">
                <a:solidFill>
                  <a:srgbClr val="C41A08"/>
                </a:solidFill>
              </a:rPr>
              <a:t> </a:t>
            </a:r>
            <a:r>
              <a:rPr lang="sk-SK" sz="2000" b="1" i="1" dirty="0" err="1" smtClean="0">
                <a:solidFill>
                  <a:srgbClr val="C41A08"/>
                </a:solidFill>
              </a:rPr>
              <a:t>heat</a:t>
            </a:r>
            <a:r>
              <a:rPr lang="sk-SK" sz="2000" b="1" i="1" dirty="0" smtClean="0">
                <a:solidFill>
                  <a:srgbClr val="C41A08"/>
                </a:solidFill>
              </a:rPr>
              <a:t> </a:t>
            </a:r>
            <a:r>
              <a:rPr lang="sk-SK" sz="2000" b="1" i="1" dirty="0" err="1" smtClean="0">
                <a:solidFill>
                  <a:srgbClr val="C41A08"/>
                </a:solidFill>
              </a:rPr>
              <a:t>it</a:t>
            </a:r>
            <a:r>
              <a:rPr lang="sk-SK" sz="2000" b="1" i="1" dirty="0" smtClean="0">
                <a:solidFill>
                  <a:srgbClr val="C41A08"/>
                </a:solidFill>
              </a:rPr>
              <a:t> </a:t>
            </a:r>
            <a:endParaRPr lang="sk-SK" sz="2000" b="1" i="1" dirty="0">
              <a:solidFill>
                <a:srgbClr val="C41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7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i="1" dirty="0" smtClean="0"/>
              <a:t>Type 1conditionals</a:t>
            </a:r>
            <a:endParaRPr lang="sk-SK" i="1" dirty="0"/>
          </a:p>
        </p:txBody>
      </p:sp>
      <p:sp>
        <p:nvSpPr>
          <p:cNvPr id="7" name="Obdĺžnik 6">
            <a:hlinkClick r:id="" action="ppaction://hlinkshowjump?jump=previousslide"/>
          </p:cNvPr>
          <p:cNvSpPr/>
          <p:nvPr/>
        </p:nvSpPr>
        <p:spPr>
          <a:xfrm>
            <a:off x="7813224" y="6372271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Naspäť</a:t>
            </a:r>
            <a:endParaRPr lang="sk-SK" dirty="0"/>
          </a:p>
        </p:txBody>
      </p:sp>
      <p:sp>
        <p:nvSpPr>
          <p:cNvPr id="8" name="Obdĺžnik 7">
            <a:hlinkClick r:id="rId2" action="ppaction://hlinksldjump"/>
          </p:cNvPr>
          <p:cNvSpPr/>
          <p:nvPr/>
        </p:nvSpPr>
        <p:spPr>
          <a:xfrm>
            <a:off x="7813224" y="5940223"/>
            <a:ext cx="1224136" cy="43204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Menu</a:t>
            </a:r>
            <a:endParaRPr lang="sk-SK" dirty="0"/>
          </a:p>
        </p:txBody>
      </p:sp>
      <p:sp>
        <p:nvSpPr>
          <p:cNvPr id="9" name="Obdĺžnik 8">
            <a:hlinkClick r:id="" action="ppaction://hlinkshowjump?jump=nextslide"/>
          </p:cNvPr>
          <p:cNvSpPr/>
          <p:nvPr/>
        </p:nvSpPr>
        <p:spPr>
          <a:xfrm>
            <a:off x="7812360" y="5453316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611560" y="1628800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>
                <a:solidFill>
                  <a:srgbClr val="C41A08"/>
                </a:solidFill>
              </a:rPr>
              <a:t>Express </a:t>
            </a:r>
            <a:r>
              <a:rPr lang="sk-SK" sz="2000" b="1" i="1" dirty="0" err="1" smtClean="0">
                <a:solidFill>
                  <a:srgbClr val="C41A08"/>
                </a:solidFill>
              </a:rPr>
              <a:t>the</a:t>
            </a:r>
            <a:r>
              <a:rPr lang="sk-SK" sz="2000" b="1" i="1" dirty="0" smtClean="0">
                <a:solidFill>
                  <a:srgbClr val="C41A08"/>
                </a:solidFill>
              </a:rPr>
              <a:t> </a:t>
            </a:r>
            <a:r>
              <a:rPr lang="sk-SK" sz="2000" b="1" i="1" dirty="0" err="1" smtClean="0">
                <a:solidFill>
                  <a:srgbClr val="C41A08"/>
                </a:solidFill>
              </a:rPr>
              <a:t>future</a:t>
            </a:r>
            <a:r>
              <a:rPr lang="sk-SK" sz="2000" b="1" i="1" dirty="0" smtClean="0">
                <a:solidFill>
                  <a:srgbClr val="C41A08"/>
                </a:solidFill>
              </a:rPr>
              <a:t> </a:t>
            </a:r>
            <a:r>
              <a:rPr lang="sk-SK" sz="2000" b="1" i="1" dirty="0" err="1" smtClean="0">
                <a:solidFill>
                  <a:srgbClr val="C41A08"/>
                </a:solidFill>
              </a:rPr>
              <a:t>situation</a:t>
            </a:r>
            <a:r>
              <a:rPr lang="sk-SK" sz="2000" b="1" i="1" dirty="0" smtClean="0">
                <a:solidFill>
                  <a:srgbClr val="C41A08"/>
                </a:solidFill>
              </a:rPr>
              <a:t> </a:t>
            </a:r>
            <a:r>
              <a:rPr lang="sk-SK" sz="2000" b="1" i="1" dirty="0" err="1" smtClean="0">
                <a:solidFill>
                  <a:srgbClr val="C41A08"/>
                </a:solidFill>
              </a:rPr>
              <a:t>that</a:t>
            </a:r>
            <a:r>
              <a:rPr lang="sk-SK" sz="2000" b="1" i="1" dirty="0" smtClean="0">
                <a:solidFill>
                  <a:srgbClr val="C41A08"/>
                </a:solidFill>
              </a:rPr>
              <a:t> </a:t>
            </a:r>
            <a:r>
              <a:rPr lang="sk-SK" sz="2000" b="1" i="1" dirty="0" err="1" smtClean="0">
                <a:solidFill>
                  <a:srgbClr val="C41A08"/>
                </a:solidFill>
              </a:rPr>
              <a:t>is</a:t>
            </a:r>
            <a:r>
              <a:rPr lang="sk-SK" sz="2000" b="1" i="1" dirty="0" smtClean="0">
                <a:solidFill>
                  <a:srgbClr val="C41A08"/>
                </a:solidFill>
              </a:rPr>
              <a:t> </a:t>
            </a:r>
            <a:r>
              <a:rPr lang="sk-SK" sz="2000" b="1" i="1" dirty="0" err="1" smtClean="0">
                <a:solidFill>
                  <a:srgbClr val="C41A08"/>
                </a:solidFill>
              </a:rPr>
              <a:t>possible</a:t>
            </a:r>
            <a:r>
              <a:rPr lang="sk-SK" sz="2000" b="1" i="1" dirty="0" smtClean="0">
                <a:solidFill>
                  <a:srgbClr val="C41A08"/>
                </a:solidFill>
              </a:rPr>
              <a:t>.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611560" y="2276872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 err="1" smtClean="0"/>
              <a:t>We</a:t>
            </a:r>
            <a:r>
              <a:rPr lang="sk-SK" b="1" i="1" dirty="0" smtClean="0"/>
              <a:t> </a:t>
            </a:r>
            <a:r>
              <a:rPr lang="sk-SK" b="1" i="1" dirty="0" err="1" smtClean="0"/>
              <a:t>use</a:t>
            </a:r>
            <a:r>
              <a:rPr lang="sk-SK" b="1" i="1" dirty="0" smtClean="0"/>
              <a:t>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 </a:t>
            </a:r>
            <a:r>
              <a:rPr lang="sk-SK" b="1" i="1" dirty="0" err="1" smtClean="0">
                <a:solidFill>
                  <a:srgbClr val="C41A08"/>
                </a:solidFill>
              </a:rPr>
              <a:t>present</a:t>
            </a:r>
            <a:r>
              <a:rPr lang="sk-SK" b="1" i="1" dirty="0" smtClean="0">
                <a:solidFill>
                  <a:srgbClr val="C41A08"/>
                </a:solidFill>
              </a:rPr>
              <a:t> </a:t>
            </a:r>
            <a:r>
              <a:rPr lang="sk-SK" b="1" i="1" dirty="0" err="1" smtClean="0">
                <a:solidFill>
                  <a:srgbClr val="C41A08"/>
                </a:solidFill>
              </a:rPr>
              <a:t>simple</a:t>
            </a:r>
            <a:r>
              <a:rPr lang="sk-SK" b="1" i="1" dirty="0" smtClean="0">
                <a:solidFill>
                  <a:srgbClr val="C41A08"/>
                </a:solidFill>
              </a:rPr>
              <a:t>  </a:t>
            </a:r>
            <a:r>
              <a:rPr lang="sk-SK" b="1" i="1" dirty="0" smtClean="0"/>
              <a:t>to </a:t>
            </a:r>
            <a:r>
              <a:rPr lang="sk-SK" b="1" i="1" dirty="0" err="1" smtClean="0"/>
              <a:t>describe</a:t>
            </a:r>
            <a:r>
              <a:rPr lang="sk-SK" b="1" i="1" dirty="0" smtClean="0"/>
              <a:t> 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 </a:t>
            </a:r>
            <a:r>
              <a:rPr lang="sk-SK" b="1" i="1" dirty="0" err="1" smtClean="0"/>
              <a:t>action</a:t>
            </a:r>
            <a:r>
              <a:rPr lang="sk-SK" b="1" i="1" dirty="0" smtClean="0"/>
              <a:t> and  </a:t>
            </a:r>
            <a:r>
              <a:rPr lang="sk-SK" b="1" i="1" dirty="0" err="1" smtClean="0">
                <a:solidFill>
                  <a:srgbClr val="C41A08"/>
                </a:solidFill>
              </a:rPr>
              <a:t>will</a:t>
            </a:r>
            <a:r>
              <a:rPr lang="sk-SK" b="1" i="1" dirty="0" smtClean="0">
                <a:solidFill>
                  <a:srgbClr val="C41A08"/>
                </a:solidFill>
              </a:rPr>
              <a:t> + </a:t>
            </a:r>
            <a:r>
              <a:rPr lang="sk-SK" b="1" i="1" dirty="0" err="1" smtClean="0">
                <a:solidFill>
                  <a:srgbClr val="C41A08"/>
                </a:solidFill>
              </a:rPr>
              <a:t>infinitive</a:t>
            </a:r>
            <a:r>
              <a:rPr lang="sk-SK" b="1" i="1" dirty="0" smtClean="0">
                <a:solidFill>
                  <a:srgbClr val="C41A08"/>
                </a:solidFill>
              </a:rPr>
              <a:t> </a:t>
            </a:r>
            <a:r>
              <a:rPr lang="sk-SK" b="1" i="1" dirty="0" smtClean="0"/>
              <a:t> to </a:t>
            </a:r>
            <a:r>
              <a:rPr lang="sk-SK" b="1" i="1" dirty="0" err="1" smtClean="0"/>
              <a:t>describe</a:t>
            </a:r>
            <a:r>
              <a:rPr lang="sk-SK" b="1" i="1" dirty="0" smtClean="0"/>
              <a:t> </a:t>
            </a:r>
            <a:r>
              <a:rPr lang="sk-SK" b="1" i="1" dirty="0" err="1" smtClean="0"/>
              <a:t>the</a:t>
            </a:r>
            <a:r>
              <a:rPr lang="sk-SK" b="1" i="1" dirty="0" smtClean="0"/>
              <a:t> </a:t>
            </a:r>
            <a:r>
              <a:rPr lang="sk-SK" b="1" i="1" dirty="0" err="1" smtClean="0"/>
              <a:t>result</a:t>
            </a:r>
            <a:r>
              <a:rPr lang="sk-SK" b="1" i="1" dirty="0" smtClean="0"/>
              <a:t>.</a:t>
            </a:r>
            <a:endParaRPr lang="sk-SK" b="1" i="1" dirty="0"/>
          </a:p>
        </p:txBody>
      </p:sp>
      <p:sp>
        <p:nvSpPr>
          <p:cNvPr id="11" name="BlokTextu 10"/>
          <p:cNvSpPr txBox="1"/>
          <p:nvPr/>
        </p:nvSpPr>
        <p:spPr>
          <a:xfrm>
            <a:off x="611560" y="3429000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i="1" dirty="0" err="1" smtClean="0">
                <a:solidFill>
                  <a:srgbClr val="005C2A"/>
                </a:solidFill>
              </a:rPr>
              <a:t>If</a:t>
            </a:r>
            <a:r>
              <a:rPr lang="sk-SK" b="1" i="1" dirty="0" smtClean="0">
                <a:solidFill>
                  <a:srgbClr val="005C2A"/>
                </a:solidFill>
              </a:rPr>
              <a:t> </a:t>
            </a:r>
            <a:r>
              <a:rPr lang="sk-SK" b="1" i="1" dirty="0" err="1" smtClean="0">
                <a:solidFill>
                  <a:srgbClr val="005C2A"/>
                </a:solidFill>
              </a:rPr>
              <a:t>you</a:t>
            </a:r>
            <a:r>
              <a:rPr lang="sk-SK" b="1" i="1" dirty="0" smtClean="0">
                <a:solidFill>
                  <a:srgbClr val="005C2A"/>
                </a:solidFill>
              </a:rPr>
              <a:t> </a:t>
            </a:r>
            <a:r>
              <a:rPr lang="sk-SK" b="1" i="1" dirty="0" err="1" smtClean="0">
                <a:solidFill>
                  <a:srgbClr val="005C2A"/>
                </a:solidFill>
              </a:rPr>
              <a:t>go</a:t>
            </a:r>
            <a:r>
              <a:rPr lang="sk-SK" b="1" i="1" dirty="0" smtClean="0">
                <a:solidFill>
                  <a:srgbClr val="005C2A"/>
                </a:solidFill>
              </a:rPr>
              <a:t> to </a:t>
            </a:r>
            <a:r>
              <a:rPr lang="sk-SK" b="1" i="1" dirty="0" err="1" smtClean="0">
                <a:solidFill>
                  <a:srgbClr val="005C2A"/>
                </a:solidFill>
              </a:rPr>
              <a:t>bed</a:t>
            </a:r>
            <a:r>
              <a:rPr lang="sk-SK" b="1" i="1" dirty="0" smtClean="0">
                <a:solidFill>
                  <a:srgbClr val="005C2A"/>
                </a:solidFill>
              </a:rPr>
              <a:t> late, </a:t>
            </a:r>
            <a:r>
              <a:rPr lang="sk-SK" b="1" i="1" dirty="0" err="1" smtClean="0">
                <a:solidFill>
                  <a:srgbClr val="005C2A"/>
                </a:solidFill>
              </a:rPr>
              <a:t>you</a:t>
            </a:r>
            <a:r>
              <a:rPr lang="sk-SK" b="1" i="1" dirty="0" smtClean="0">
                <a:solidFill>
                  <a:srgbClr val="005C2A"/>
                </a:solidFill>
              </a:rPr>
              <a:t> </a:t>
            </a:r>
            <a:r>
              <a:rPr lang="sk-SK" b="1" i="1" dirty="0" err="1" smtClean="0">
                <a:solidFill>
                  <a:srgbClr val="005C2A"/>
                </a:solidFill>
              </a:rPr>
              <a:t>will</a:t>
            </a:r>
            <a:r>
              <a:rPr lang="sk-SK" b="1" i="1" dirty="0" smtClean="0">
                <a:solidFill>
                  <a:srgbClr val="005C2A"/>
                </a:solidFill>
              </a:rPr>
              <a:t> </a:t>
            </a:r>
            <a:r>
              <a:rPr lang="sk-SK" b="1" i="1" dirty="0" err="1" smtClean="0">
                <a:solidFill>
                  <a:srgbClr val="005C2A"/>
                </a:solidFill>
              </a:rPr>
              <a:t>be</a:t>
            </a:r>
            <a:r>
              <a:rPr lang="sk-SK" b="1" i="1" dirty="0" smtClean="0">
                <a:solidFill>
                  <a:srgbClr val="005C2A"/>
                </a:solidFill>
              </a:rPr>
              <a:t> </a:t>
            </a:r>
            <a:r>
              <a:rPr lang="sk-SK" b="1" i="1" dirty="0" err="1" smtClean="0">
                <a:solidFill>
                  <a:srgbClr val="005C2A"/>
                </a:solidFill>
              </a:rPr>
              <a:t>tired</a:t>
            </a:r>
            <a:r>
              <a:rPr lang="sk-SK" b="1" i="1" dirty="0" smtClean="0">
                <a:solidFill>
                  <a:srgbClr val="005C2A"/>
                </a:solidFill>
              </a:rPr>
              <a:t> </a:t>
            </a:r>
            <a:r>
              <a:rPr lang="sk-SK" b="1" i="1" dirty="0" err="1" smtClean="0">
                <a:solidFill>
                  <a:srgbClr val="005C2A"/>
                </a:solidFill>
              </a:rPr>
              <a:t>tomorrow</a:t>
            </a:r>
            <a:r>
              <a:rPr lang="sk-SK" b="1" i="1" dirty="0" smtClean="0">
                <a:solidFill>
                  <a:srgbClr val="005C2A"/>
                </a:solidFill>
              </a:rPr>
              <a:t>.</a:t>
            </a:r>
          </a:p>
          <a:p>
            <a:r>
              <a:rPr lang="sk-SK" b="1" i="1" dirty="0" err="1" smtClean="0">
                <a:solidFill>
                  <a:srgbClr val="005C2A"/>
                </a:solidFill>
              </a:rPr>
              <a:t>If</a:t>
            </a:r>
            <a:r>
              <a:rPr lang="sk-SK" b="1" i="1" dirty="0" smtClean="0">
                <a:solidFill>
                  <a:srgbClr val="005C2A"/>
                </a:solidFill>
              </a:rPr>
              <a:t> </a:t>
            </a:r>
            <a:r>
              <a:rPr lang="sk-SK" b="1" i="1" dirty="0" err="1" smtClean="0">
                <a:solidFill>
                  <a:srgbClr val="005C2A"/>
                </a:solidFill>
              </a:rPr>
              <a:t>it</a:t>
            </a:r>
            <a:r>
              <a:rPr lang="sk-SK" b="1" i="1" dirty="0" smtClean="0">
                <a:solidFill>
                  <a:srgbClr val="005C2A"/>
                </a:solidFill>
              </a:rPr>
              <a:t> </a:t>
            </a:r>
            <a:r>
              <a:rPr lang="sk-SK" b="1" i="1" dirty="0" err="1" smtClean="0">
                <a:solidFill>
                  <a:srgbClr val="005C2A"/>
                </a:solidFill>
              </a:rPr>
              <a:t>rains</a:t>
            </a:r>
            <a:r>
              <a:rPr lang="sk-SK" b="1" i="1" dirty="0" smtClean="0">
                <a:solidFill>
                  <a:srgbClr val="005C2A"/>
                </a:solidFill>
              </a:rPr>
              <a:t> on </a:t>
            </a:r>
            <a:r>
              <a:rPr lang="sk-SK" b="1" i="1" dirty="0" err="1" smtClean="0">
                <a:solidFill>
                  <a:srgbClr val="005C2A"/>
                </a:solidFill>
              </a:rPr>
              <a:t>Saturday</a:t>
            </a:r>
            <a:r>
              <a:rPr lang="sk-SK" b="1" i="1" dirty="0" smtClean="0">
                <a:solidFill>
                  <a:srgbClr val="005C2A"/>
                </a:solidFill>
              </a:rPr>
              <a:t>, </a:t>
            </a:r>
            <a:r>
              <a:rPr lang="sk-SK" b="1" i="1" dirty="0" err="1" smtClean="0">
                <a:solidFill>
                  <a:srgbClr val="005C2A"/>
                </a:solidFill>
              </a:rPr>
              <a:t>what</a:t>
            </a:r>
            <a:r>
              <a:rPr lang="sk-SK" b="1" i="1" dirty="0" smtClean="0">
                <a:solidFill>
                  <a:srgbClr val="005C2A"/>
                </a:solidFill>
              </a:rPr>
              <a:t> </a:t>
            </a:r>
            <a:r>
              <a:rPr lang="sk-SK" b="1" i="1" dirty="0" err="1" smtClean="0">
                <a:solidFill>
                  <a:srgbClr val="005C2A"/>
                </a:solidFill>
              </a:rPr>
              <a:t>will</a:t>
            </a:r>
            <a:r>
              <a:rPr lang="sk-SK" b="1" i="1" dirty="0" smtClean="0">
                <a:solidFill>
                  <a:srgbClr val="005C2A"/>
                </a:solidFill>
              </a:rPr>
              <a:t> </a:t>
            </a:r>
            <a:r>
              <a:rPr lang="sk-SK" b="1" i="1" dirty="0" err="1" smtClean="0">
                <a:solidFill>
                  <a:srgbClr val="005C2A"/>
                </a:solidFill>
              </a:rPr>
              <a:t>we</a:t>
            </a:r>
            <a:r>
              <a:rPr lang="sk-SK" b="1" i="1" dirty="0" smtClean="0">
                <a:solidFill>
                  <a:srgbClr val="005C2A"/>
                </a:solidFill>
              </a:rPr>
              <a:t> do?</a:t>
            </a:r>
          </a:p>
          <a:p>
            <a:r>
              <a:rPr lang="sk-SK" b="1" i="1" dirty="0" err="1" smtClean="0">
                <a:solidFill>
                  <a:srgbClr val="005C2A"/>
                </a:solidFill>
              </a:rPr>
              <a:t>You</a:t>
            </a:r>
            <a:r>
              <a:rPr lang="sk-SK" b="1" i="1" dirty="0" smtClean="0">
                <a:solidFill>
                  <a:srgbClr val="005C2A"/>
                </a:solidFill>
              </a:rPr>
              <a:t> </a:t>
            </a:r>
            <a:r>
              <a:rPr lang="sk-SK" b="1" i="1" dirty="0" err="1" smtClean="0">
                <a:solidFill>
                  <a:srgbClr val="005C2A"/>
                </a:solidFill>
              </a:rPr>
              <a:t>won´t</a:t>
            </a:r>
            <a:r>
              <a:rPr lang="sk-SK" b="1" i="1" dirty="0" smtClean="0">
                <a:solidFill>
                  <a:srgbClr val="005C2A"/>
                </a:solidFill>
              </a:rPr>
              <a:t> </a:t>
            </a:r>
            <a:r>
              <a:rPr lang="sk-SK" b="1" i="1" dirty="0" err="1" smtClean="0">
                <a:solidFill>
                  <a:srgbClr val="005C2A"/>
                </a:solidFill>
              </a:rPr>
              <a:t>sleep</a:t>
            </a:r>
            <a:r>
              <a:rPr lang="sk-SK" b="1" i="1" dirty="0" smtClean="0">
                <a:solidFill>
                  <a:srgbClr val="005C2A"/>
                </a:solidFill>
              </a:rPr>
              <a:t> </a:t>
            </a:r>
            <a:r>
              <a:rPr lang="sk-SK" b="1" i="1" dirty="0" err="1" smtClean="0">
                <a:solidFill>
                  <a:srgbClr val="005C2A"/>
                </a:solidFill>
              </a:rPr>
              <a:t>well</a:t>
            </a:r>
            <a:r>
              <a:rPr lang="sk-SK" b="1" i="1" dirty="0" smtClean="0">
                <a:solidFill>
                  <a:srgbClr val="005C2A"/>
                </a:solidFill>
              </a:rPr>
              <a:t>   </a:t>
            </a:r>
            <a:r>
              <a:rPr lang="sk-SK" b="1" i="1" dirty="0" err="1" smtClean="0">
                <a:solidFill>
                  <a:srgbClr val="005C2A"/>
                </a:solidFill>
              </a:rPr>
              <a:t>if</a:t>
            </a:r>
            <a:r>
              <a:rPr lang="sk-SK" b="1" i="1" dirty="0" smtClean="0">
                <a:solidFill>
                  <a:srgbClr val="005C2A"/>
                </a:solidFill>
              </a:rPr>
              <a:t> </a:t>
            </a:r>
            <a:r>
              <a:rPr lang="sk-SK" b="1" i="1" dirty="0" err="1" smtClean="0">
                <a:solidFill>
                  <a:srgbClr val="005C2A"/>
                </a:solidFill>
              </a:rPr>
              <a:t>you</a:t>
            </a:r>
            <a:r>
              <a:rPr lang="sk-SK" b="1" i="1" dirty="0" smtClean="0">
                <a:solidFill>
                  <a:srgbClr val="005C2A"/>
                </a:solidFill>
              </a:rPr>
              <a:t> drink </a:t>
            </a:r>
            <a:r>
              <a:rPr lang="sk-SK" b="1" i="1" dirty="0" err="1" smtClean="0">
                <a:solidFill>
                  <a:srgbClr val="005C2A"/>
                </a:solidFill>
              </a:rPr>
              <a:t>too</a:t>
            </a:r>
            <a:r>
              <a:rPr lang="sk-SK" b="1" i="1" dirty="0" smtClean="0">
                <a:solidFill>
                  <a:srgbClr val="005C2A"/>
                </a:solidFill>
              </a:rPr>
              <a:t> </a:t>
            </a:r>
            <a:r>
              <a:rPr lang="sk-SK" b="1" i="1" dirty="0" err="1" smtClean="0">
                <a:solidFill>
                  <a:srgbClr val="005C2A"/>
                </a:solidFill>
              </a:rPr>
              <a:t>much</a:t>
            </a:r>
            <a:r>
              <a:rPr lang="sk-SK" b="1" i="1" dirty="0" smtClean="0">
                <a:solidFill>
                  <a:srgbClr val="005C2A"/>
                </a:solidFill>
              </a:rPr>
              <a:t> </a:t>
            </a:r>
            <a:r>
              <a:rPr lang="sk-SK" b="1" i="1" dirty="0" err="1" smtClean="0">
                <a:solidFill>
                  <a:srgbClr val="005C2A"/>
                </a:solidFill>
              </a:rPr>
              <a:t>coffee</a:t>
            </a:r>
            <a:r>
              <a:rPr lang="sk-SK" b="1" i="1" dirty="0" smtClean="0">
                <a:solidFill>
                  <a:srgbClr val="005C2A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05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9835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i="1" dirty="0" err="1" smtClean="0"/>
              <a:t>Complete</a:t>
            </a:r>
            <a:r>
              <a:rPr lang="sk-SK" i="1" dirty="0" smtClean="0"/>
              <a:t> </a:t>
            </a:r>
            <a:r>
              <a:rPr lang="sk-SK" i="1" dirty="0" err="1" smtClean="0"/>
              <a:t>the</a:t>
            </a:r>
            <a:r>
              <a:rPr lang="sk-SK" i="1" dirty="0" smtClean="0"/>
              <a:t> </a:t>
            </a:r>
            <a:r>
              <a:rPr lang="sk-SK" i="1" dirty="0" err="1" smtClean="0"/>
              <a:t>sentences</a:t>
            </a:r>
            <a:r>
              <a:rPr lang="sk-SK" i="1" dirty="0"/>
              <a:t> </a:t>
            </a:r>
            <a:r>
              <a:rPr lang="sk-SK" i="1" dirty="0" smtClean="0"/>
              <a:t>:</a:t>
            </a:r>
            <a:br>
              <a:rPr lang="sk-SK" i="1" dirty="0" smtClean="0"/>
            </a:br>
            <a:r>
              <a:rPr lang="sk-SK" i="1" dirty="0" smtClean="0"/>
              <a:t>(</a:t>
            </a:r>
            <a:r>
              <a:rPr lang="sk-SK" i="1" dirty="0" err="1" smtClean="0"/>
              <a:t>zero</a:t>
            </a:r>
            <a:r>
              <a:rPr lang="sk-SK" i="1" dirty="0" smtClean="0"/>
              <a:t> and 1-st </a:t>
            </a:r>
            <a:r>
              <a:rPr lang="sk-SK" i="1" dirty="0" err="1" smtClean="0"/>
              <a:t>conditionals</a:t>
            </a:r>
            <a:r>
              <a:rPr lang="sk-SK" i="1" dirty="0"/>
              <a:t>)</a:t>
            </a:r>
          </a:p>
        </p:txBody>
      </p:sp>
      <p:sp>
        <p:nvSpPr>
          <p:cNvPr id="7" name="Obdĺžnik 6">
            <a:hlinkClick r:id="" action="ppaction://hlinkshowjump?jump=previousslide"/>
          </p:cNvPr>
          <p:cNvSpPr/>
          <p:nvPr/>
        </p:nvSpPr>
        <p:spPr>
          <a:xfrm>
            <a:off x="7865373" y="6380191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Naspäť</a:t>
            </a:r>
            <a:endParaRPr lang="sk-SK" dirty="0"/>
          </a:p>
        </p:txBody>
      </p:sp>
      <p:sp>
        <p:nvSpPr>
          <p:cNvPr id="9" name="Obdĺžnik 8">
            <a:hlinkClick r:id="rId2" action="ppaction://hlinksldjump"/>
          </p:cNvPr>
          <p:cNvSpPr/>
          <p:nvPr/>
        </p:nvSpPr>
        <p:spPr>
          <a:xfrm>
            <a:off x="7865373" y="5558812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30659" y="1220323"/>
            <a:ext cx="88325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err="1" smtClean="0"/>
              <a:t>If</a:t>
            </a:r>
            <a:r>
              <a:rPr lang="sk-SK" sz="2000" b="1" i="1" dirty="0" smtClean="0"/>
              <a:t> I ............ a </a:t>
            </a:r>
            <a:r>
              <a:rPr lang="sk-SK" sz="2000" b="1" i="1" dirty="0" err="1" smtClean="0"/>
              <a:t>lot</a:t>
            </a:r>
            <a:r>
              <a:rPr lang="sk-SK" sz="2000" b="1" i="1" dirty="0" smtClean="0"/>
              <a:t>, my </a:t>
            </a:r>
            <a:r>
              <a:rPr lang="sk-SK" sz="2000" b="1" i="1" dirty="0" err="1" smtClean="0"/>
              <a:t>eyes</a:t>
            </a:r>
            <a:r>
              <a:rPr lang="sk-SK" sz="2000" b="1" i="1" dirty="0" smtClean="0"/>
              <a:t> ...............</a:t>
            </a:r>
            <a:r>
              <a:rPr lang="sk-SK" sz="2000" b="1" i="1" dirty="0" err="1" smtClean="0"/>
              <a:t>red</a:t>
            </a:r>
            <a:r>
              <a:rPr lang="sk-SK" sz="2000" b="1" i="1" dirty="0" smtClean="0"/>
              <a:t>.  (</a:t>
            </a:r>
            <a:r>
              <a:rPr lang="sk-SK" sz="2000" b="1" i="1" dirty="0" err="1" smtClean="0"/>
              <a:t>read</a:t>
            </a:r>
            <a:r>
              <a:rPr lang="sk-SK" sz="2000" b="1" i="1" dirty="0" smtClean="0"/>
              <a:t>, </a:t>
            </a:r>
            <a:r>
              <a:rPr lang="sk-SK" sz="2000" b="1" i="1" dirty="0" err="1" smtClean="0"/>
              <a:t>go</a:t>
            </a:r>
            <a:r>
              <a:rPr lang="sk-SK" sz="2000" b="1" i="1" dirty="0" smtClean="0"/>
              <a:t>)</a:t>
            </a:r>
          </a:p>
          <a:p>
            <a:endParaRPr lang="sk-SK" sz="2000" b="1" i="1" dirty="0" smtClean="0"/>
          </a:p>
          <a:p>
            <a:endParaRPr lang="sk-SK" sz="2000" b="1" i="1" dirty="0" smtClean="0"/>
          </a:p>
          <a:p>
            <a:r>
              <a:rPr lang="sk-SK" sz="2000" b="1" i="1" dirty="0" err="1" smtClean="0"/>
              <a:t>If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the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weather</a:t>
            </a:r>
            <a:r>
              <a:rPr lang="sk-SK" sz="2000" b="1" i="1" dirty="0" smtClean="0"/>
              <a:t> ......... </a:t>
            </a:r>
            <a:r>
              <a:rPr lang="sk-SK" sz="2000" b="1" i="1" dirty="0" err="1" smtClean="0"/>
              <a:t>nice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at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weekend</a:t>
            </a:r>
            <a:r>
              <a:rPr lang="sk-SK" sz="2000" b="1" i="1" dirty="0" smtClean="0"/>
              <a:t>, </a:t>
            </a:r>
            <a:r>
              <a:rPr lang="sk-SK" sz="2000" b="1" i="1" dirty="0" err="1" smtClean="0"/>
              <a:t>we</a:t>
            </a:r>
            <a:r>
              <a:rPr lang="sk-SK" sz="2000" b="1" i="1" dirty="0" smtClean="0"/>
              <a:t> ...............</a:t>
            </a:r>
            <a:r>
              <a:rPr lang="sk-SK" sz="2000" b="1" i="1" dirty="0" err="1" smtClean="0"/>
              <a:t>football</a:t>
            </a:r>
            <a:r>
              <a:rPr lang="sk-SK" sz="2000" b="1" i="1" dirty="0" smtClean="0"/>
              <a:t>.(</a:t>
            </a:r>
            <a:r>
              <a:rPr lang="sk-SK" sz="2000" b="1" i="1" dirty="0" err="1" smtClean="0"/>
              <a:t>is,play</a:t>
            </a:r>
            <a:r>
              <a:rPr lang="sk-SK" sz="2000" b="1" i="1" dirty="0" smtClean="0"/>
              <a:t>)</a:t>
            </a:r>
          </a:p>
          <a:p>
            <a:endParaRPr lang="sk-SK" sz="2000" b="1" i="1" dirty="0"/>
          </a:p>
          <a:p>
            <a:endParaRPr lang="sk-SK" sz="2000" b="1" i="1" dirty="0" smtClean="0"/>
          </a:p>
          <a:p>
            <a:r>
              <a:rPr lang="sk-SK" sz="2000" b="1" i="1" dirty="0" err="1" smtClean="0"/>
              <a:t>If</a:t>
            </a:r>
            <a:r>
              <a:rPr lang="sk-SK" sz="2000" b="1" i="1" dirty="0" smtClean="0"/>
              <a:t>  </a:t>
            </a:r>
            <a:r>
              <a:rPr lang="sk-SK" sz="2000" b="1" i="1" dirty="0" err="1" smtClean="0"/>
              <a:t>you</a:t>
            </a:r>
            <a:r>
              <a:rPr lang="sk-SK" sz="2000" b="1" i="1" dirty="0" smtClean="0"/>
              <a:t> ...........</a:t>
            </a:r>
            <a:r>
              <a:rPr lang="sk-SK" sz="2000" b="1" i="1" dirty="0" err="1" smtClean="0"/>
              <a:t>two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books</a:t>
            </a:r>
            <a:r>
              <a:rPr lang="sk-SK" sz="2000" b="1" i="1" dirty="0" smtClean="0"/>
              <a:t>, </a:t>
            </a:r>
            <a:r>
              <a:rPr lang="sk-SK" sz="2000" b="1" i="1" dirty="0" err="1" smtClean="0"/>
              <a:t>you</a:t>
            </a:r>
            <a:r>
              <a:rPr lang="sk-SK" sz="2000" b="1" i="1" dirty="0" smtClean="0"/>
              <a:t> ............</a:t>
            </a:r>
            <a:r>
              <a:rPr lang="sk-SK" sz="2000" b="1" i="1" dirty="0" err="1" smtClean="0"/>
              <a:t>one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free</a:t>
            </a:r>
            <a:r>
              <a:rPr lang="sk-SK" sz="2000" b="1" i="1" dirty="0" smtClean="0"/>
              <a:t>. (</a:t>
            </a:r>
            <a:r>
              <a:rPr lang="sk-SK" sz="2000" b="1" i="1" dirty="0" err="1" smtClean="0"/>
              <a:t>buy</a:t>
            </a:r>
            <a:r>
              <a:rPr lang="sk-SK" sz="2000" b="1" i="1" dirty="0" smtClean="0"/>
              <a:t>, get)</a:t>
            </a:r>
          </a:p>
          <a:p>
            <a:endParaRPr lang="sk-SK" sz="2000" b="1" i="1" dirty="0" smtClean="0"/>
          </a:p>
          <a:p>
            <a:endParaRPr lang="sk-SK" sz="2000" b="1" i="1" dirty="0"/>
          </a:p>
          <a:p>
            <a:r>
              <a:rPr lang="sk-SK" sz="2000" b="1" i="1" dirty="0" err="1" smtClean="0"/>
              <a:t>If</a:t>
            </a:r>
            <a:r>
              <a:rPr lang="sk-SK" sz="2000" b="1" i="1" dirty="0" smtClean="0"/>
              <a:t>  </a:t>
            </a:r>
            <a:r>
              <a:rPr lang="sk-SK" sz="2000" b="1" i="1" dirty="0" err="1" smtClean="0"/>
              <a:t>he</a:t>
            </a:r>
            <a:r>
              <a:rPr lang="sk-SK" sz="2000" b="1" i="1" dirty="0" smtClean="0"/>
              <a:t> .......................</a:t>
            </a:r>
            <a:r>
              <a:rPr lang="sk-SK" sz="2000" b="1" i="1" dirty="0" err="1" smtClean="0"/>
              <a:t>her</a:t>
            </a:r>
            <a:r>
              <a:rPr lang="sk-SK" sz="2000" b="1" i="1" dirty="0" smtClean="0"/>
              <a:t>, </a:t>
            </a:r>
            <a:r>
              <a:rPr lang="sk-SK" sz="2000" b="1" i="1" dirty="0" err="1" smtClean="0"/>
              <a:t>she</a:t>
            </a:r>
            <a:r>
              <a:rPr lang="sk-SK" sz="2000" b="1" i="1" dirty="0" smtClean="0"/>
              <a:t>.....................</a:t>
            </a:r>
            <a:r>
              <a:rPr lang="sk-SK" sz="2000" b="1" i="1" dirty="0" err="1" smtClean="0"/>
              <a:t>disappointed</a:t>
            </a:r>
            <a:r>
              <a:rPr lang="sk-SK" sz="2000" b="1" i="1" dirty="0" smtClean="0"/>
              <a:t>(</a:t>
            </a:r>
            <a:r>
              <a:rPr lang="sk-SK" sz="2000" b="1" i="1" dirty="0" err="1" smtClean="0"/>
              <a:t>not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call,be</a:t>
            </a:r>
            <a:r>
              <a:rPr lang="sk-SK" sz="2000" b="1" i="1" dirty="0" smtClean="0"/>
              <a:t>)</a:t>
            </a:r>
          </a:p>
          <a:p>
            <a:endParaRPr lang="sk-SK" sz="2000" b="1" i="1" dirty="0" smtClean="0"/>
          </a:p>
          <a:p>
            <a:endParaRPr lang="sk-SK" sz="2000" b="1" i="1" dirty="0" smtClean="0"/>
          </a:p>
          <a:p>
            <a:r>
              <a:rPr lang="sk-SK" sz="2000" b="1" i="1" dirty="0" err="1" smtClean="0"/>
              <a:t>Where</a:t>
            </a:r>
            <a:r>
              <a:rPr lang="sk-SK" sz="2000" b="1" i="1" dirty="0" smtClean="0"/>
              <a:t> .........</a:t>
            </a:r>
            <a:r>
              <a:rPr lang="sk-SK" sz="2000" b="1" i="1" dirty="0" err="1" smtClean="0"/>
              <a:t>we</a:t>
            </a:r>
            <a:r>
              <a:rPr lang="sk-SK" sz="2000" b="1" i="1" dirty="0" smtClean="0"/>
              <a:t> ................</a:t>
            </a:r>
            <a:r>
              <a:rPr lang="sk-SK" sz="2000" b="1" i="1" dirty="0" err="1" smtClean="0"/>
              <a:t>if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we</a:t>
            </a:r>
            <a:r>
              <a:rPr lang="sk-SK" sz="2000" b="1" i="1" dirty="0" smtClean="0"/>
              <a:t> ........................hotel(</a:t>
            </a:r>
            <a:r>
              <a:rPr lang="sk-SK" sz="2000" b="1" i="1" dirty="0" err="1" smtClean="0"/>
              <a:t>sleep,not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find</a:t>
            </a:r>
            <a:r>
              <a:rPr lang="sk-SK" sz="2000" b="1" i="1" dirty="0" smtClean="0"/>
              <a:t>)</a:t>
            </a:r>
            <a:endParaRPr lang="sk-SK" sz="2000" b="1" i="1" dirty="0"/>
          </a:p>
          <a:p>
            <a:endParaRPr lang="sk-SK" sz="2000" b="1" i="1" dirty="0"/>
          </a:p>
        </p:txBody>
      </p:sp>
      <p:sp>
        <p:nvSpPr>
          <p:cNvPr id="10" name="BlokTextu 9"/>
          <p:cNvSpPr txBox="1"/>
          <p:nvPr/>
        </p:nvSpPr>
        <p:spPr>
          <a:xfrm>
            <a:off x="467544" y="17008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439835" y="174891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1735979" y="2636912"/>
            <a:ext cx="129614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/>
              <a:t>i</a:t>
            </a:r>
            <a:r>
              <a:rPr lang="sk-SK" dirty="0" err="1" smtClean="0"/>
              <a:t>s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14" name="Obdĺžnik 13"/>
          <p:cNvSpPr/>
          <p:nvPr/>
        </p:nvSpPr>
        <p:spPr>
          <a:xfrm>
            <a:off x="3347864" y="1750167"/>
            <a:ext cx="129614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 smtClean="0"/>
              <a:t>go</a:t>
            </a:r>
            <a:endParaRPr lang="sk-SK" dirty="0"/>
          </a:p>
        </p:txBody>
      </p:sp>
      <p:sp>
        <p:nvSpPr>
          <p:cNvPr id="15" name="Obdĺžnik 14"/>
          <p:cNvSpPr/>
          <p:nvPr/>
        </p:nvSpPr>
        <p:spPr>
          <a:xfrm>
            <a:off x="5292080" y="2646017"/>
            <a:ext cx="129614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 smtClean="0"/>
              <a:t>will</a:t>
            </a:r>
            <a:r>
              <a:rPr lang="sk-SK" dirty="0" smtClean="0"/>
              <a:t> </a:t>
            </a:r>
            <a:r>
              <a:rPr lang="sk-SK" dirty="0" err="1" smtClean="0"/>
              <a:t>play</a:t>
            </a:r>
            <a:endParaRPr lang="sk-SK" dirty="0"/>
          </a:p>
        </p:txBody>
      </p:sp>
      <p:sp>
        <p:nvSpPr>
          <p:cNvPr id="16" name="Obdĺžnik 15"/>
          <p:cNvSpPr/>
          <p:nvPr/>
        </p:nvSpPr>
        <p:spPr>
          <a:xfrm>
            <a:off x="611560" y="1748911"/>
            <a:ext cx="129614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 smtClean="0"/>
              <a:t>read</a:t>
            </a:r>
            <a:endParaRPr lang="sk-SK" dirty="0"/>
          </a:p>
        </p:txBody>
      </p:sp>
      <p:sp>
        <p:nvSpPr>
          <p:cNvPr id="17" name="Obdĺžnik 16"/>
          <p:cNvSpPr/>
          <p:nvPr/>
        </p:nvSpPr>
        <p:spPr>
          <a:xfrm>
            <a:off x="827584" y="3645024"/>
            <a:ext cx="129614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 smtClean="0"/>
              <a:t>buy</a:t>
            </a:r>
            <a:endParaRPr lang="sk-SK" dirty="0"/>
          </a:p>
        </p:txBody>
      </p:sp>
      <p:sp>
        <p:nvSpPr>
          <p:cNvPr id="18" name="Obdĺžnik 17"/>
          <p:cNvSpPr/>
          <p:nvPr/>
        </p:nvSpPr>
        <p:spPr>
          <a:xfrm>
            <a:off x="3762164" y="3609296"/>
            <a:ext cx="129614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get</a:t>
            </a:r>
            <a:endParaRPr lang="sk-SK" dirty="0"/>
          </a:p>
        </p:txBody>
      </p:sp>
      <p:sp>
        <p:nvSpPr>
          <p:cNvPr id="19" name="Obdĺžnik 18"/>
          <p:cNvSpPr/>
          <p:nvPr/>
        </p:nvSpPr>
        <p:spPr>
          <a:xfrm>
            <a:off x="1115616" y="4437112"/>
            <a:ext cx="165618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 smtClean="0"/>
              <a:t>doesn´t</a:t>
            </a:r>
            <a:r>
              <a:rPr lang="sk-SK" dirty="0" smtClean="0"/>
              <a:t> </a:t>
            </a:r>
            <a:r>
              <a:rPr lang="sk-SK" dirty="0" err="1" smtClean="0"/>
              <a:t>call</a:t>
            </a:r>
            <a:endParaRPr lang="sk-SK" dirty="0"/>
          </a:p>
        </p:txBody>
      </p:sp>
      <p:sp>
        <p:nvSpPr>
          <p:cNvPr id="20" name="Obdĺžnik 19"/>
          <p:cNvSpPr/>
          <p:nvPr/>
        </p:nvSpPr>
        <p:spPr>
          <a:xfrm>
            <a:off x="3995936" y="4437112"/>
            <a:ext cx="129614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 smtClean="0"/>
              <a:t>will</a:t>
            </a:r>
            <a:r>
              <a:rPr lang="sk-SK" dirty="0" smtClean="0"/>
              <a:t> </a:t>
            </a:r>
            <a:r>
              <a:rPr lang="sk-SK" dirty="0" err="1" smtClean="0"/>
              <a:t>be</a:t>
            </a:r>
            <a:endParaRPr lang="sk-SK" dirty="0"/>
          </a:p>
        </p:txBody>
      </p:sp>
      <p:sp>
        <p:nvSpPr>
          <p:cNvPr id="22" name="Obdĺžnik 21"/>
          <p:cNvSpPr/>
          <p:nvPr/>
        </p:nvSpPr>
        <p:spPr>
          <a:xfrm>
            <a:off x="777993" y="5436862"/>
            <a:ext cx="129614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 smtClean="0"/>
              <a:t>will</a:t>
            </a:r>
            <a:endParaRPr lang="sk-SK" dirty="0"/>
          </a:p>
        </p:txBody>
      </p:sp>
      <p:sp>
        <p:nvSpPr>
          <p:cNvPr id="23" name="Obdĺžnik 22"/>
          <p:cNvSpPr/>
          <p:nvPr/>
        </p:nvSpPr>
        <p:spPr>
          <a:xfrm>
            <a:off x="2384051" y="5436862"/>
            <a:ext cx="129614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 smtClean="0"/>
              <a:t>sleep</a:t>
            </a:r>
            <a:endParaRPr lang="sk-SK" dirty="0"/>
          </a:p>
        </p:txBody>
      </p:sp>
      <p:sp>
        <p:nvSpPr>
          <p:cNvPr id="24" name="Obdĺžnik 23"/>
          <p:cNvSpPr/>
          <p:nvPr/>
        </p:nvSpPr>
        <p:spPr>
          <a:xfrm>
            <a:off x="4414726" y="5436862"/>
            <a:ext cx="152542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 smtClean="0"/>
              <a:t>don´t</a:t>
            </a:r>
            <a:r>
              <a:rPr lang="sk-SK" dirty="0" smtClean="0"/>
              <a:t> </a:t>
            </a:r>
            <a:r>
              <a:rPr lang="sk-SK" dirty="0" err="1" smtClean="0"/>
              <a:t>find</a:t>
            </a:r>
            <a:endParaRPr lang="sk-SK" dirty="0"/>
          </a:p>
        </p:txBody>
      </p:sp>
      <p:sp>
        <p:nvSpPr>
          <p:cNvPr id="26" name="BlokTextu 25"/>
          <p:cNvSpPr txBox="1"/>
          <p:nvPr/>
        </p:nvSpPr>
        <p:spPr>
          <a:xfrm>
            <a:off x="7865373" y="5990860"/>
            <a:ext cx="1224136" cy="369332"/>
          </a:xfrm>
          <a:prstGeom prst="rect">
            <a:avLst/>
          </a:prstGeom>
          <a:solidFill>
            <a:srgbClr val="92D050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sk-SK" b="1" dirty="0" smtClean="0"/>
              <a:t>Riešenie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8851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850106"/>
          </a:xfrm>
        </p:spPr>
        <p:txBody>
          <a:bodyPr>
            <a:normAutofit fontScale="90000"/>
          </a:bodyPr>
          <a:lstStyle/>
          <a:p>
            <a:r>
              <a:rPr lang="sk-SK" sz="2800" i="1" dirty="0" err="1" smtClean="0"/>
              <a:t>Match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the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two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halves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of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the</a:t>
            </a:r>
            <a:r>
              <a:rPr lang="sk-SK" sz="2800" i="1" dirty="0" smtClean="0"/>
              <a:t> </a:t>
            </a:r>
            <a:r>
              <a:rPr lang="sk-SK" sz="2800" i="1" dirty="0" err="1" smtClean="0"/>
              <a:t>sentences</a:t>
            </a:r>
            <a:r>
              <a:rPr lang="sk-SK" sz="2800" i="1" dirty="0" smtClean="0"/>
              <a:t>:</a:t>
            </a:r>
            <a:endParaRPr lang="sk-SK" sz="2800" i="1" dirty="0"/>
          </a:p>
        </p:txBody>
      </p:sp>
      <p:sp>
        <p:nvSpPr>
          <p:cNvPr id="7" name="Obdĺžnik 6">
            <a:hlinkClick r:id="" action="ppaction://hlinkshowjump?jump=previousslide"/>
          </p:cNvPr>
          <p:cNvSpPr/>
          <p:nvPr/>
        </p:nvSpPr>
        <p:spPr>
          <a:xfrm>
            <a:off x="7813224" y="6403482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Naspäť</a:t>
            </a:r>
            <a:endParaRPr lang="sk-SK" dirty="0"/>
          </a:p>
        </p:txBody>
      </p:sp>
      <p:sp>
        <p:nvSpPr>
          <p:cNvPr id="8" name="Obdĺžnik 7">
            <a:hlinkClick r:id="rId2" action="ppaction://hlinksldjump"/>
          </p:cNvPr>
          <p:cNvSpPr/>
          <p:nvPr/>
        </p:nvSpPr>
        <p:spPr>
          <a:xfrm>
            <a:off x="7811620" y="5860713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Menu</a:t>
            </a:r>
            <a:endParaRPr lang="sk-SK" dirty="0"/>
          </a:p>
        </p:txBody>
      </p:sp>
      <p:sp>
        <p:nvSpPr>
          <p:cNvPr id="9" name="Obdĺžnik 8">
            <a:hlinkClick r:id="" action="ppaction://hlinkshowjump?jump=nextslide"/>
          </p:cNvPr>
          <p:cNvSpPr/>
          <p:nvPr/>
        </p:nvSpPr>
        <p:spPr>
          <a:xfrm>
            <a:off x="7812360" y="5359426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0" y="1329878"/>
            <a:ext cx="3455987" cy="47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BlokTextu 12"/>
          <p:cNvSpPr txBox="1"/>
          <p:nvPr/>
        </p:nvSpPr>
        <p:spPr>
          <a:xfrm>
            <a:off x="475928" y="1421160"/>
            <a:ext cx="345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325467" y="1790492"/>
            <a:ext cx="3240360" cy="4090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i="1" dirty="0" err="1" smtClean="0">
                <a:solidFill>
                  <a:schemeClr val="tx1"/>
                </a:solidFill>
              </a:rPr>
              <a:t>They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won´t</a:t>
            </a:r>
            <a:r>
              <a:rPr lang="sk-SK" b="1" i="1" dirty="0" smtClean="0">
                <a:solidFill>
                  <a:schemeClr val="tx1"/>
                </a:solidFill>
              </a:rPr>
              <a:t>  </a:t>
            </a:r>
            <a:r>
              <a:rPr lang="sk-SK" b="1" i="1" dirty="0" err="1" smtClean="0">
                <a:solidFill>
                  <a:schemeClr val="tx1"/>
                </a:solidFill>
              </a:rPr>
              <a:t>buy</a:t>
            </a:r>
            <a:r>
              <a:rPr lang="sk-SK" b="1" i="1" dirty="0" smtClean="0">
                <a:solidFill>
                  <a:schemeClr val="tx1"/>
                </a:solidFill>
              </a:rPr>
              <a:t> a new </a:t>
            </a:r>
            <a:r>
              <a:rPr lang="sk-SK" b="1" i="1" dirty="0" err="1" smtClean="0">
                <a:solidFill>
                  <a:schemeClr val="tx1"/>
                </a:solidFill>
              </a:rPr>
              <a:t>car</a:t>
            </a:r>
            <a:endParaRPr lang="sk-SK" b="1" i="1" dirty="0">
              <a:solidFill>
                <a:schemeClr val="tx1"/>
              </a:solidFill>
            </a:endParaRPr>
          </a:p>
        </p:txBody>
      </p:sp>
      <p:sp>
        <p:nvSpPr>
          <p:cNvPr id="19" name="Obdĺžnik 18"/>
          <p:cNvSpPr/>
          <p:nvPr/>
        </p:nvSpPr>
        <p:spPr>
          <a:xfrm>
            <a:off x="4666131" y="4630920"/>
            <a:ext cx="3240360" cy="4090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i="1" dirty="0" err="1" smtClean="0">
                <a:solidFill>
                  <a:schemeClr val="tx1"/>
                </a:solidFill>
              </a:rPr>
              <a:t>if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it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costs</a:t>
            </a:r>
            <a:r>
              <a:rPr lang="sk-SK" b="1" i="1" dirty="0" smtClean="0">
                <a:solidFill>
                  <a:schemeClr val="tx1"/>
                </a:solidFill>
              </a:rPr>
              <a:t>  </a:t>
            </a:r>
            <a:r>
              <a:rPr lang="sk-SK" b="1" i="1" dirty="0" err="1" smtClean="0">
                <a:solidFill>
                  <a:schemeClr val="tx1"/>
                </a:solidFill>
              </a:rPr>
              <a:t>too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much</a:t>
            </a:r>
            <a:r>
              <a:rPr lang="sk-SK" b="1" i="1" dirty="0" smtClean="0">
                <a:solidFill>
                  <a:schemeClr val="tx1"/>
                </a:solidFill>
              </a:rPr>
              <a:t>.</a:t>
            </a:r>
            <a:endParaRPr lang="sk-SK" b="1" i="1" dirty="0">
              <a:solidFill>
                <a:schemeClr val="tx1"/>
              </a:solidFill>
            </a:endParaRPr>
          </a:p>
        </p:txBody>
      </p:sp>
      <p:sp>
        <p:nvSpPr>
          <p:cNvPr id="23" name="Obdĺžnik 22"/>
          <p:cNvSpPr/>
          <p:nvPr/>
        </p:nvSpPr>
        <p:spPr>
          <a:xfrm>
            <a:off x="325467" y="2472278"/>
            <a:ext cx="3240360" cy="4090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i="1" dirty="0" err="1" smtClean="0">
                <a:solidFill>
                  <a:schemeClr val="tx1"/>
                </a:solidFill>
              </a:rPr>
              <a:t>You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save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electricity</a:t>
            </a:r>
            <a:r>
              <a:rPr lang="sk-SK" b="1" i="1" dirty="0" smtClean="0">
                <a:solidFill>
                  <a:schemeClr val="tx1"/>
                </a:solidFill>
              </a:rPr>
              <a:t>     </a:t>
            </a:r>
            <a:endParaRPr lang="sk-SK" dirty="0"/>
          </a:p>
        </p:txBody>
      </p:sp>
      <p:sp>
        <p:nvSpPr>
          <p:cNvPr id="24" name="Obdĺžnik 23"/>
          <p:cNvSpPr/>
          <p:nvPr/>
        </p:nvSpPr>
        <p:spPr>
          <a:xfrm>
            <a:off x="4704959" y="3860517"/>
            <a:ext cx="3240360" cy="4090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i="1" dirty="0" err="1" smtClean="0">
                <a:solidFill>
                  <a:schemeClr val="tx1"/>
                </a:solidFill>
              </a:rPr>
              <a:t>they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will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be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worried</a:t>
            </a:r>
            <a:r>
              <a:rPr lang="sk-SK" b="1" i="1" dirty="0" smtClean="0">
                <a:solidFill>
                  <a:schemeClr val="tx1"/>
                </a:solidFill>
              </a:rPr>
              <a:t>.</a:t>
            </a:r>
            <a:endParaRPr lang="sk-SK" b="1" i="1" dirty="0">
              <a:solidFill>
                <a:schemeClr val="tx1"/>
              </a:solidFill>
            </a:endParaRPr>
          </a:p>
        </p:txBody>
      </p:sp>
      <p:sp>
        <p:nvSpPr>
          <p:cNvPr id="34" name="Obdĺžnik 33"/>
          <p:cNvSpPr/>
          <p:nvPr/>
        </p:nvSpPr>
        <p:spPr>
          <a:xfrm>
            <a:off x="4744259" y="3175920"/>
            <a:ext cx="3240360" cy="4090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i="1" dirty="0" err="1" smtClean="0">
                <a:solidFill>
                  <a:schemeClr val="tx1"/>
                </a:solidFill>
              </a:rPr>
              <a:t>if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you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turn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off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the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lights</a:t>
            </a:r>
            <a:r>
              <a:rPr lang="sk-SK" b="1" i="1" dirty="0" smtClean="0">
                <a:solidFill>
                  <a:schemeClr val="tx1"/>
                </a:solidFill>
              </a:rPr>
              <a:t>.</a:t>
            </a:r>
            <a:endParaRPr lang="sk-SK" b="1" i="1" dirty="0">
              <a:solidFill>
                <a:schemeClr val="tx1"/>
              </a:solidFill>
            </a:endParaRPr>
          </a:p>
        </p:txBody>
      </p:sp>
      <p:sp>
        <p:nvSpPr>
          <p:cNvPr id="35" name="Obdĺžnik 34"/>
          <p:cNvSpPr/>
          <p:nvPr/>
        </p:nvSpPr>
        <p:spPr>
          <a:xfrm>
            <a:off x="4704362" y="2472278"/>
            <a:ext cx="3240360" cy="4090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i="1" dirty="0" smtClean="0">
                <a:solidFill>
                  <a:schemeClr val="tx1"/>
                </a:solidFill>
              </a:rPr>
              <a:t>I </a:t>
            </a:r>
            <a:r>
              <a:rPr lang="sk-SK" b="1" i="1" dirty="0" err="1" smtClean="0">
                <a:solidFill>
                  <a:schemeClr val="tx1"/>
                </a:solidFill>
              </a:rPr>
              <a:t>will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call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you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tomorrow</a:t>
            </a:r>
            <a:r>
              <a:rPr lang="sk-SK" b="1" i="1" dirty="0" smtClean="0">
                <a:solidFill>
                  <a:schemeClr val="tx1"/>
                </a:solidFill>
              </a:rPr>
              <a:t>.</a:t>
            </a:r>
            <a:endParaRPr lang="sk-SK" b="1" i="1" dirty="0">
              <a:solidFill>
                <a:schemeClr val="tx1"/>
              </a:solidFill>
            </a:endParaRPr>
          </a:p>
        </p:txBody>
      </p:sp>
      <p:sp>
        <p:nvSpPr>
          <p:cNvPr id="37" name="Obdĺžnik 36"/>
          <p:cNvSpPr/>
          <p:nvPr/>
        </p:nvSpPr>
        <p:spPr>
          <a:xfrm>
            <a:off x="325467" y="3231338"/>
            <a:ext cx="3240360" cy="4090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i="1" dirty="0" smtClean="0">
                <a:solidFill>
                  <a:schemeClr val="tx1"/>
                </a:solidFill>
              </a:rPr>
              <a:t>My </a:t>
            </a:r>
            <a:r>
              <a:rPr lang="sk-SK" b="1" i="1" dirty="0" err="1" smtClean="0">
                <a:solidFill>
                  <a:schemeClr val="tx1"/>
                </a:solidFill>
              </a:rPr>
              <a:t>mum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gets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cross</a:t>
            </a:r>
            <a:endParaRPr lang="sk-SK" b="1" i="1" dirty="0">
              <a:solidFill>
                <a:schemeClr val="tx1"/>
              </a:solidFill>
            </a:endParaRPr>
          </a:p>
        </p:txBody>
      </p:sp>
      <p:sp>
        <p:nvSpPr>
          <p:cNvPr id="38" name="Obdĺžnik 37"/>
          <p:cNvSpPr/>
          <p:nvPr/>
        </p:nvSpPr>
        <p:spPr>
          <a:xfrm>
            <a:off x="325466" y="3860517"/>
            <a:ext cx="3454445" cy="4090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i="1" dirty="0" err="1" smtClean="0">
                <a:solidFill>
                  <a:schemeClr val="tx1"/>
                </a:solidFill>
              </a:rPr>
              <a:t>If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you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give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me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your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number</a:t>
            </a:r>
            <a:endParaRPr lang="sk-SK" b="1" i="1" dirty="0">
              <a:solidFill>
                <a:schemeClr val="tx1"/>
              </a:solidFill>
            </a:endParaRPr>
          </a:p>
        </p:txBody>
      </p:sp>
      <p:sp>
        <p:nvSpPr>
          <p:cNvPr id="39" name="Obdĺžnik 38"/>
          <p:cNvSpPr/>
          <p:nvPr/>
        </p:nvSpPr>
        <p:spPr>
          <a:xfrm>
            <a:off x="325467" y="4630920"/>
            <a:ext cx="3240360" cy="598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i="1" dirty="0" err="1" smtClean="0">
                <a:solidFill>
                  <a:schemeClr val="tx1"/>
                </a:solidFill>
              </a:rPr>
              <a:t>If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you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don´t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tell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your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parents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where</a:t>
            </a:r>
            <a:r>
              <a:rPr lang="sk-SK" b="1" i="1" dirty="0" smtClean="0">
                <a:solidFill>
                  <a:schemeClr val="tx1"/>
                </a:solidFill>
              </a:rPr>
              <a:t> </a:t>
            </a:r>
            <a:r>
              <a:rPr lang="sk-SK" b="1" i="1" dirty="0" err="1" smtClean="0">
                <a:solidFill>
                  <a:schemeClr val="tx1"/>
                </a:solidFill>
              </a:rPr>
              <a:t>you</a:t>
            </a:r>
            <a:r>
              <a:rPr lang="sk-SK" b="1" i="1" dirty="0" smtClean="0">
                <a:solidFill>
                  <a:schemeClr val="tx1"/>
                </a:solidFill>
              </a:rPr>
              <a:t> are</a:t>
            </a:r>
            <a:endParaRPr lang="sk-SK" b="1" i="1" dirty="0">
              <a:solidFill>
                <a:schemeClr val="tx1"/>
              </a:solidFill>
            </a:endParaRPr>
          </a:p>
        </p:txBody>
      </p:sp>
      <p:sp>
        <p:nvSpPr>
          <p:cNvPr id="42" name="Obdĺžnik 41"/>
          <p:cNvSpPr/>
          <p:nvPr/>
        </p:nvSpPr>
        <p:spPr>
          <a:xfrm>
            <a:off x="4677963" y="1790492"/>
            <a:ext cx="3240360" cy="4090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i="1" dirty="0" err="1" smtClean="0">
                <a:solidFill>
                  <a:schemeClr val="tx1"/>
                </a:solidFill>
              </a:rPr>
              <a:t>if</a:t>
            </a:r>
            <a:r>
              <a:rPr lang="sk-SK" b="1" i="1" dirty="0" smtClean="0">
                <a:solidFill>
                  <a:schemeClr val="tx1"/>
                </a:solidFill>
              </a:rPr>
              <a:t> I </a:t>
            </a:r>
            <a:r>
              <a:rPr lang="sk-SK" b="1" i="1" dirty="0" err="1" smtClean="0">
                <a:solidFill>
                  <a:schemeClr val="tx1"/>
                </a:solidFill>
              </a:rPr>
              <a:t>don´t</a:t>
            </a:r>
            <a:r>
              <a:rPr lang="sk-SK" b="1" i="1" dirty="0" smtClean="0">
                <a:solidFill>
                  <a:schemeClr val="tx1"/>
                </a:solidFill>
              </a:rPr>
              <a:t>  </a:t>
            </a:r>
            <a:r>
              <a:rPr lang="sk-SK" b="1" i="1" dirty="0" err="1" smtClean="0">
                <a:solidFill>
                  <a:schemeClr val="tx1"/>
                </a:solidFill>
              </a:rPr>
              <a:t>tidy</a:t>
            </a:r>
            <a:r>
              <a:rPr lang="sk-SK" b="1" i="1" dirty="0" smtClean="0">
                <a:solidFill>
                  <a:schemeClr val="tx1"/>
                </a:solidFill>
              </a:rPr>
              <a:t> my </a:t>
            </a:r>
            <a:r>
              <a:rPr lang="sk-SK" b="1" i="1" dirty="0" err="1" smtClean="0">
                <a:solidFill>
                  <a:schemeClr val="tx1"/>
                </a:solidFill>
              </a:rPr>
              <a:t>room</a:t>
            </a:r>
            <a:r>
              <a:rPr lang="sk-SK" b="1" i="1" dirty="0" smtClean="0">
                <a:solidFill>
                  <a:schemeClr val="tx1"/>
                </a:solidFill>
              </a:rPr>
              <a:t>.</a:t>
            </a:r>
            <a:endParaRPr lang="sk-SK" b="1" i="1" dirty="0">
              <a:solidFill>
                <a:schemeClr val="tx1"/>
              </a:solidFill>
            </a:endParaRPr>
          </a:p>
        </p:txBody>
      </p:sp>
      <p:sp>
        <p:nvSpPr>
          <p:cNvPr id="6" name="Usmiata tvár 5"/>
          <p:cNvSpPr/>
          <p:nvPr/>
        </p:nvSpPr>
        <p:spPr>
          <a:xfrm>
            <a:off x="5724128" y="5575450"/>
            <a:ext cx="1080120" cy="828032"/>
          </a:xfrm>
          <a:prstGeom prst="smileyFace">
            <a:avLst/>
          </a:prstGeom>
          <a:solidFill>
            <a:srgbClr val="FFFF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51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757B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757B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D5EA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D5EA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DADA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DADA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9" grpId="0" animBg="1"/>
      <p:bldP spid="23" grpId="0" animBg="1"/>
      <p:bldP spid="24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i="1" dirty="0" smtClean="0"/>
              <a:t>Type 2 </a:t>
            </a:r>
            <a:r>
              <a:rPr lang="sk-SK" i="1" dirty="0" err="1" smtClean="0"/>
              <a:t>conditionals</a:t>
            </a:r>
            <a:endParaRPr lang="sk-SK" i="1" dirty="0"/>
          </a:p>
        </p:txBody>
      </p:sp>
      <p:sp>
        <p:nvSpPr>
          <p:cNvPr id="7" name="Obdĺžnik 6">
            <a:hlinkClick r:id="" action="ppaction://hlinkshowjump?jump=previousslide"/>
          </p:cNvPr>
          <p:cNvSpPr/>
          <p:nvPr/>
        </p:nvSpPr>
        <p:spPr>
          <a:xfrm>
            <a:off x="7841797" y="6375773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Naspäť</a:t>
            </a:r>
            <a:endParaRPr lang="sk-SK" dirty="0"/>
          </a:p>
        </p:txBody>
      </p:sp>
      <p:sp>
        <p:nvSpPr>
          <p:cNvPr id="8" name="Obdĺžnik 7">
            <a:hlinkClick r:id="rId2" action="ppaction://hlinksldjump"/>
          </p:cNvPr>
          <p:cNvSpPr/>
          <p:nvPr/>
        </p:nvSpPr>
        <p:spPr>
          <a:xfrm>
            <a:off x="7841797" y="5883379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Menu</a:t>
            </a:r>
            <a:endParaRPr lang="sk-SK" dirty="0"/>
          </a:p>
        </p:txBody>
      </p:sp>
      <p:sp>
        <p:nvSpPr>
          <p:cNvPr id="9" name="Obdĺžnik 8">
            <a:hlinkClick r:id="" action="ppaction://hlinkshowjump?jump=nextslide"/>
          </p:cNvPr>
          <p:cNvSpPr/>
          <p:nvPr/>
        </p:nvSpPr>
        <p:spPr>
          <a:xfrm>
            <a:off x="7841797" y="5343566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611560" y="1700808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smtClean="0">
                <a:solidFill>
                  <a:srgbClr val="C00000"/>
                </a:solidFill>
              </a:rPr>
              <a:t>Express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the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situations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that</a:t>
            </a:r>
            <a:r>
              <a:rPr lang="sk-SK" sz="2000" b="1" i="1" dirty="0" smtClean="0">
                <a:solidFill>
                  <a:srgbClr val="C00000"/>
                </a:solidFill>
              </a:rPr>
              <a:t> are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unlikly</a:t>
            </a:r>
            <a:r>
              <a:rPr lang="sk-SK" sz="2000" b="1" i="1" dirty="0" smtClean="0">
                <a:solidFill>
                  <a:srgbClr val="C00000"/>
                </a:solidFill>
              </a:rPr>
              <a:t> to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happen</a:t>
            </a:r>
            <a:r>
              <a:rPr lang="sk-SK" sz="2000" b="1" i="1" dirty="0" smtClean="0">
                <a:solidFill>
                  <a:srgbClr val="C00000"/>
                </a:solidFill>
              </a:rPr>
              <a:t>.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They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can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refer</a:t>
            </a:r>
            <a:r>
              <a:rPr lang="sk-SK" sz="2000" b="1" i="1" dirty="0" smtClean="0">
                <a:solidFill>
                  <a:srgbClr val="C00000"/>
                </a:solidFill>
              </a:rPr>
              <a:t> to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present</a:t>
            </a:r>
            <a:r>
              <a:rPr lang="sk-SK" sz="2000" b="1" i="1" dirty="0" smtClean="0">
                <a:solidFill>
                  <a:srgbClr val="C00000"/>
                </a:solidFill>
              </a:rPr>
              <a:t> or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future</a:t>
            </a:r>
            <a:r>
              <a:rPr lang="sk-SK" sz="2000" b="1" i="1" dirty="0" smtClean="0">
                <a:solidFill>
                  <a:srgbClr val="C00000"/>
                </a:solidFill>
              </a:rPr>
              <a:t>.</a:t>
            </a:r>
            <a:endParaRPr lang="sk-SK" sz="2000" b="1" i="1" dirty="0">
              <a:solidFill>
                <a:srgbClr val="C0000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611560" y="2780928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err="1" smtClean="0"/>
              <a:t>We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use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the</a:t>
            </a:r>
            <a:r>
              <a:rPr lang="sk-SK" sz="2000" b="1" i="1" dirty="0" smtClean="0"/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past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simple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tense</a:t>
            </a:r>
            <a:r>
              <a:rPr lang="sk-SK" sz="2000" b="1" i="1" dirty="0" smtClean="0">
                <a:solidFill>
                  <a:srgbClr val="C00000"/>
                </a:solidFill>
              </a:rPr>
              <a:t> </a:t>
            </a:r>
            <a:r>
              <a:rPr lang="sk-SK" sz="2000" b="1" i="1" dirty="0" smtClean="0"/>
              <a:t> to  </a:t>
            </a:r>
            <a:r>
              <a:rPr lang="sk-SK" sz="2000" b="1" i="1" dirty="0" err="1" smtClean="0"/>
              <a:t>describe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the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unlikely</a:t>
            </a:r>
            <a:r>
              <a:rPr lang="sk-SK" sz="2000" b="1" i="1" dirty="0" smtClean="0"/>
              <a:t>, </a:t>
            </a:r>
            <a:r>
              <a:rPr lang="sk-SK" sz="2000" b="1" i="1" dirty="0" err="1" smtClean="0"/>
              <a:t>unreal</a:t>
            </a:r>
            <a:r>
              <a:rPr lang="sk-SK" sz="2000" b="1" i="1" dirty="0" smtClean="0"/>
              <a:t> or </a:t>
            </a:r>
            <a:r>
              <a:rPr lang="sk-SK" sz="2000" b="1" i="1" dirty="0" err="1" smtClean="0"/>
              <a:t>imaginary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action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or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situation</a:t>
            </a:r>
            <a:r>
              <a:rPr lang="sk-SK" sz="2000" b="1" i="1" dirty="0" smtClean="0"/>
              <a:t>  and 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would</a:t>
            </a:r>
            <a:r>
              <a:rPr lang="sk-SK" sz="2000" b="1" i="1" dirty="0" smtClean="0">
                <a:solidFill>
                  <a:srgbClr val="C00000"/>
                </a:solidFill>
              </a:rPr>
              <a:t> + </a:t>
            </a:r>
            <a:r>
              <a:rPr lang="sk-SK" sz="2000" b="1" i="1" dirty="0" err="1" smtClean="0">
                <a:solidFill>
                  <a:srgbClr val="C00000"/>
                </a:solidFill>
              </a:rPr>
              <a:t>infinitive</a:t>
            </a:r>
            <a:r>
              <a:rPr lang="sk-SK" sz="2000" b="1" i="1" dirty="0" smtClean="0">
                <a:solidFill>
                  <a:srgbClr val="C00000"/>
                </a:solidFill>
              </a:rPr>
              <a:t>  </a:t>
            </a:r>
            <a:r>
              <a:rPr lang="sk-SK" sz="2000" b="1" i="1" dirty="0" err="1" smtClean="0"/>
              <a:t>without</a:t>
            </a:r>
            <a:r>
              <a:rPr lang="sk-SK" sz="2000" b="1" i="1" dirty="0" smtClean="0"/>
              <a:t>  </a:t>
            </a:r>
            <a:r>
              <a:rPr lang="sk-SK" sz="2000" b="1" i="1" u="sng" dirty="0" smtClean="0">
                <a:solidFill>
                  <a:srgbClr val="7030A0"/>
                </a:solidFill>
              </a:rPr>
              <a:t>to</a:t>
            </a:r>
            <a:r>
              <a:rPr lang="sk-SK" sz="2000" i="1" dirty="0" smtClean="0">
                <a:solidFill>
                  <a:srgbClr val="7030A0"/>
                </a:solidFill>
              </a:rPr>
              <a:t> </a:t>
            </a:r>
            <a:r>
              <a:rPr lang="sk-SK" sz="2000" b="1" i="1" dirty="0" smtClean="0">
                <a:solidFill>
                  <a:srgbClr val="7030A0"/>
                </a:solidFill>
              </a:rPr>
              <a:t> </a:t>
            </a:r>
            <a:r>
              <a:rPr lang="sk-SK" sz="2000" b="1" i="1" dirty="0" err="1" smtClean="0"/>
              <a:t>to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describe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the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result</a:t>
            </a:r>
            <a:r>
              <a:rPr lang="sk-SK" sz="2000" b="1" i="1" dirty="0" smtClean="0"/>
              <a:t>.</a:t>
            </a:r>
            <a:endParaRPr lang="sk-SK" sz="2000" b="1" i="1" dirty="0"/>
          </a:p>
        </p:txBody>
      </p:sp>
      <p:sp>
        <p:nvSpPr>
          <p:cNvPr id="5" name="BlokTextu 4"/>
          <p:cNvSpPr txBox="1"/>
          <p:nvPr/>
        </p:nvSpPr>
        <p:spPr>
          <a:xfrm>
            <a:off x="611560" y="4221088"/>
            <a:ext cx="6912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i="1" dirty="0" err="1" smtClean="0">
                <a:solidFill>
                  <a:srgbClr val="005426"/>
                </a:solidFill>
              </a:rPr>
              <a:t>If</a:t>
            </a:r>
            <a:r>
              <a:rPr lang="sk-SK" sz="2000" b="1" i="1" dirty="0" smtClean="0">
                <a:solidFill>
                  <a:srgbClr val="005426"/>
                </a:solidFill>
              </a:rPr>
              <a:t> I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lived</a:t>
            </a:r>
            <a:r>
              <a:rPr lang="sk-SK" sz="2000" b="1" i="1" dirty="0" smtClean="0">
                <a:solidFill>
                  <a:srgbClr val="005426"/>
                </a:solidFill>
              </a:rPr>
              <a:t> in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the</a:t>
            </a:r>
            <a:r>
              <a:rPr lang="sk-SK" sz="2000" b="1" i="1" dirty="0" smtClean="0">
                <a:solidFill>
                  <a:srgbClr val="005426"/>
                </a:solidFill>
              </a:rPr>
              <a:t> country, I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would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have</a:t>
            </a:r>
            <a:r>
              <a:rPr lang="sk-SK" sz="2000" b="1" i="1" dirty="0" smtClean="0">
                <a:solidFill>
                  <a:srgbClr val="005426"/>
                </a:solidFill>
              </a:rPr>
              <a:t> a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dog</a:t>
            </a:r>
            <a:r>
              <a:rPr lang="sk-SK" sz="2000" b="1" i="1" dirty="0" smtClean="0">
                <a:solidFill>
                  <a:srgbClr val="005426"/>
                </a:solidFill>
              </a:rPr>
              <a:t>.</a:t>
            </a:r>
          </a:p>
          <a:p>
            <a:r>
              <a:rPr lang="sk-SK" sz="2000" b="1" i="1" dirty="0" err="1" smtClean="0">
                <a:solidFill>
                  <a:srgbClr val="005426"/>
                </a:solidFill>
              </a:rPr>
              <a:t>If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he</a:t>
            </a:r>
            <a:r>
              <a:rPr lang="sk-SK" sz="2000" b="1" i="1" dirty="0" smtClean="0">
                <a:solidFill>
                  <a:srgbClr val="005426"/>
                </a:solidFill>
              </a:rPr>
              <a:t> had a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lot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of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money</a:t>
            </a:r>
            <a:r>
              <a:rPr lang="sk-SK" sz="2000" b="1" i="1" dirty="0" smtClean="0">
                <a:solidFill>
                  <a:srgbClr val="005426"/>
                </a:solidFill>
              </a:rPr>
              <a:t>,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he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would</a:t>
            </a:r>
            <a:r>
              <a:rPr lang="sk-SK" sz="2000" b="1" i="1" dirty="0" smtClean="0">
                <a:solidFill>
                  <a:srgbClr val="005426"/>
                </a:solidFill>
              </a:rPr>
              <a:t> 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buy</a:t>
            </a:r>
            <a:r>
              <a:rPr lang="sk-SK" sz="2000" b="1" i="1" dirty="0" smtClean="0">
                <a:solidFill>
                  <a:srgbClr val="005426"/>
                </a:solidFill>
              </a:rPr>
              <a:t>  a new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car</a:t>
            </a:r>
            <a:r>
              <a:rPr lang="sk-SK" sz="2000" b="1" i="1" dirty="0" smtClean="0">
                <a:solidFill>
                  <a:srgbClr val="005426"/>
                </a:solidFill>
              </a:rPr>
              <a:t>.</a:t>
            </a:r>
          </a:p>
          <a:p>
            <a:r>
              <a:rPr lang="sk-SK" sz="2000" b="1" i="1" dirty="0" err="1" smtClean="0">
                <a:solidFill>
                  <a:srgbClr val="005426"/>
                </a:solidFill>
              </a:rPr>
              <a:t>She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would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travel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the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world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if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she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won</a:t>
            </a:r>
            <a:r>
              <a:rPr lang="sk-SK" sz="2000" b="1" i="1" dirty="0" smtClean="0">
                <a:solidFill>
                  <a:srgbClr val="005426"/>
                </a:solidFill>
              </a:rPr>
              <a:t> a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lottery</a:t>
            </a:r>
            <a:r>
              <a:rPr lang="sk-SK" sz="2000" b="1" i="1" dirty="0" smtClean="0">
                <a:solidFill>
                  <a:srgbClr val="005426"/>
                </a:solidFill>
              </a:rPr>
              <a:t>.</a:t>
            </a:r>
          </a:p>
          <a:p>
            <a:r>
              <a:rPr lang="sk-SK" sz="2000" b="1" i="1" dirty="0" err="1" smtClean="0">
                <a:solidFill>
                  <a:srgbClr val="005426"/>
                </a:solidFill>
              </a:rPr>
              <a:t>Would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you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live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abroad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if</a:t>
            </a:r>
            <a:r>
              <a:rPr lang="sk-SK" sz="2000" b="1" i="1" dirty="0" smtClean="0">
                <a:solidFill>
                  <a:srgbClr val="005426"/>
                </a:solidFill>
              </a:rPr>
              <a:t>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you</a:t>
            </a:r>
            <a:r>
              <a:rPr lang="sk-SK" sz="2000" b="1" i="1" dirty="0" smtClean="0">
                <a:solidFill>
                  <a:srgbClr val="005426"/>
                </a:solidFill>
              </a:rPr>
              <a:t> had a </a:t>
            </a:r>
            <a:r>
              <a:rPr lang="sk-SK" sz="2000" b="1" i="1" dirty="0" err="1" smtClean="0">
                <a:solidFill>
                  <a:srgbClr val="005426"/>
                </a:solidFill>
              </a:rPr>
              <a:t>possibility</a:t>
            </a:r>
            <a:r>
              <a:rPr lang="sk-SK" sz="2000" b="1" i="1" dirty="0" smtClean="0">
                <a:solidFill>
                  <a:srgbClr val="005426"/>
                </a:solidFill>
              </a:rPr>
              <a:t>?</a:t>
            </a:r>
            <a:endParaRPr lang="sk-SK" sz="2000" b="1" i="1" dirty="0">
              <a:solidFill>
                <a:srgbClr val="0054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sk-SK" sz="2400" i="1" dirty="0" err="1" smtClean="0"/>
              <a:t>Underline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the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mistakes</a:t>
            </a:r>
            <a:r>
              <a:rPr lang="sk-SK" sz="2400" i="1" dirty="0" smtClean="0"/>
              <a:t> in </a:t>
            </a:r>
            <a:r>
              <a:rPr lang="sk-SK" sz="2400" i="1" dirty="0" err="1" smtClean="0"/>
              <a:t>the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second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conditional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sentences</a:t>
            </a:r>
            <a:r>
              <a:rPr lang="sk-SK" sz="2400" i="1" dirty="0" smtClean="0"/>
              <a:t> and </a:t>
            </a:r>
            <a:r>
              <a:rPr lang="sk-SK" sz="2400" i="1" dirty="0" err="1" smtClean="0"/>
              <a:t>write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correct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words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below</a:t>
            </a:r>
            <a:r>
              <a:rPr lang="sk-SK" sz="2400" i="1" dirty="0" smtClean="0"/>
              <a:t>.</a:t>
            </a:r>
            <a:endParaRPr lang="sk-SK" sz="2400" i="1" dirty="0"/>
          </a:p>
        </p:txBody>
      </p:sp>
      <p:sp>
        <p:nvSpPr>
          <p:cNvPr id="7" name="Obdĺžnik 6">
            <a:hlinkClick r:id="" action="ppaction://hlinkshowjump?jump=previousslide"/>
          </p:cNvPr>
          <p:cNvSpPr/>
          <p:nvPr/>
        </p:nvSpPr>
        <p:spPr>
          <a:xfrm>
            <a:off x="7812360" y="6309057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Naspäť</a:t>
            </a:r>
            <a:endParaRPr lang="sk-SK" dirty="0"/>
          </a:p>
        </p:txBody>
      </p:sp>
      <p:sp>
        <p:nvSpPr>
          <p:cNvPr id="8" name="Obdĺžnik 7">
            <a:hlinkClick r:id="rId3" action="ppaction://hlinksldjump"/>
          </p:cNvPr>
          <p:cNvSpPr/>
          <p:nvPr/>
        </p:nvSpPr>
        <p:spPr>
          <a:xfrm>
            <a:off x="7813224" y="5744709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Menu</a:t>
            </a:r>
            <a:endParaRPr lang="sk-SK" dirty="0"/>
          </a:p>
        </p:txBody>
      </p:sp>
      <p:sp>
        <p:nvSpPr>
          <p:cNvPr id="9" name="Obdĺžnik 8">
            <a:hlinkClick r:id="" action="ppaction://hlinkshowjump?jump=nextslide"/>
          </p:cNvPr>
          <p:cNvSpPr/>
          <p:nvPr/>
        </p:nvSpPr>
        <p:spPr>
          <a:xfrm>
            <a:off x="7812360" y="5190210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Ďalej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467544" y="1404558"/>
            <a:ext cx="8280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sk-SK" sz="2000" b="1" i="1" dirty="0" err="1" smtClean="0"/>
              <a:t>What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would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you</a:t>
            </a:r>
            <a:r>
              <a:rPr lang="sk-SK" sz="2000" b="1" i="1" dirty="0" smtClean="0"/>
              <a:t> do </a:t>
            </a:r>
            <a:r>
              <a:rPr lang="sk-SK" sz="2000" b="1" i="1" dirty="0" err="1" smtClean="0"/>
              <a:t>if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you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would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fail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your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exams</a:t>
            </a:r>
            <a:r>
              <a:rPr lang="sk-SK" sz="2000" b="1" i="1" dirty="0" smtClean="0"/>
              <a:t>?</a:t>
            </a:r>
          </a:p>
          <a:p>
            <a:r>
              <a:rPr lang="sk-SK" sz="2000" b="1" i="1" dirty="0" smtClean="0"/>
              <a:t>   </a:t>
            </a:r>
          </a:p>
          <a:p>
            <a:r>
              <a:rPr lang="sk-SK" sz="2000" b="1" i="1" dirty="0" smtClean="0"/>
              <a:t>  ______________</a:t>
            </a:r>
          </a:p>
          <a:p>
            <a:r>
              <a:rPr lang="sk-SK" sz="2000" b="1" i="1" dirty="0" smtClean="0"/>
              <a:t>2. </a:t>
            </a:r>
            <a:r>
              <a:rPr lang="sk-SK" sz="2000" b="1" i="1" dirty="0" err="1" smtClean="0"/>
              <a:t>If</a:t>
            </a:r>
            <a:r>
              <a:rPr lang="sk-SK" sz="2000" b="1" i="1" dirty="0" smtClean="0"/>
              <a:t> I </a:t>
            </a:r>
            <a:r>
              <a:rPr lang="sk-SK" sz="2000" b="1" i="1" dirty="0" err="1" smtClean="0"/>
              <a:t>were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your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neighbour</a:t>
            </a:r>
            <a:r>
              <a:rPr lang="sk-SK" sz="2000" b="1" i="1" dirty="0" smtClean="0"/>
              <a:t>, </a:t>
            </a:r>
            <a:r>
              <a:rPr lang="sk-SK" sz="2000" b="1" i="1" dirty="0" err="1" smtClean="0"/>
              <a:t>we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can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walk</a:t>
            </a:r>
            <a:r>
              <a:rPr lang="sk-SK" sz="2000" b="1" i="1" dirty="0" smtClean="0"/>
              <a:t> to </a:t>
            </a:r>
            <a:r>
              <a:rPr lang="sk-SK" sz="2000" b="1" i="1" dirty="0" err="1" smtClean="0"/>
              <a:t>school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together</a:t>
            </a:r>
            <a:r>
              <a:rPr lang="sk-SK" sz="2000" b="1" i="1" dirty="0" smtClean="0"/>
              <a:t>.</a:t>
            </a:r>
          </a:p>
          <a:p>
            <a:endParaRPr lang="sk-SK" sz="2000" b="1" i="1" dirty="0"/>
          </a:p>
          <a:p>
            <a:r>
              <a:rPr lang="sk-SK" sz="2000" b="1" i="1" dirty="0"/>
              <a:t> </a:t>
            </a:r>
            <a:r>
              <a:rPr lang="sk-SK" sz="2000" b="1" i="1" dirty="0" smtClean="0"/>
              <a:t>  ________________</a:t>
            </a:r>
          </a:p>
          <a:p>
            <a:r>
              <a:rPr lang="sk-SK" sz="2000" b="1" i="1" dirty="0" smtClean="0"/>
              <a:t>3.If I </a:t>
            </a:r>
            <a:r>
              <a:rPr lang="sk-SK" sz="2000" b="1" i="1" dirty="0" err="1" smtClean="0"/>
              <a:t>were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you</a:t>
            </a:r>
            <a:r>
              <a:rPr lang="sk-SK" sz="2000" b="1" i="1" dirty="0" smtClean="0"/>
              <a:t>, I </a:t>
            </a:r>
            <a:r>
              <a:rPr lang="sk-SK" sz="2000" b="1" i="1" dirty="0" err="1" smtClean="0"/>
              <a:t>won´t</a:t>
            </a:r>
            <a:r>
              <a:rPr lang="sk-SK" sz="2000" b="1" i="1" dirty="0" smtClean="0"/>
              <a:t>  </a:t>
            </a:r>
            <a:r>
              <a:rPr lang="sk-SK" sz="2000" b="1" i="1" dirty="0" err="1" smtClean="0"/>
              <a:t>be</a:t>
            </a:r>
            <a:r>
              <a:rPr lang="sk-SK" sz="2000" b="1" i="1" dirty="0" smtClean="0"/>
              <a:t> late </a:t>
            </a:r>
            <a:r>
              <a:rPr lang="sk-SK" sz="2000" b="1" i="1" dirty="0" err="1" smtClean="0"/>
              <a:t>for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the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meeting</a:t>
            </a:r>
            <a:r>
              <a:rPr lang="sk-SK" sz="2000" b="1" i="1" dirty="0" smtClean="0"/>
              <a:t>.</a:t>
            </a:r>
          </a:p>
          <a:p>
            <a:endParaRPr lang="sk-SK" sz="2000" b="1" i="1" dirty="0"/>
          </a:p>
          <a:p>
            <a:r>
              <a:rPr lang="sk-SK" sz="2000" b="1" i="1" dirty="0" smtClean="0"/>
              <a:t>  _________________</a:t>
            </a:r>
          </a:p>
          <a:p>
            <a:r>
              <a:rPr lang="sk-SK" sz="2000" b="1" i="1" dirty="0" smtClean="0"/>
              <a:t>4. </a:t>
            </a:r>
            <a:r>
              <a:rPr lang="sk-SK" sz="2000" b="1" i="1" dirty="0" err="1" smtClean="0"/>
              <a:t>How</a:t>
            </a:r>
            <a:r>
              <a:rPr lang="sk-SK" sz="2000" b="1" i="1" dirty="0" smtClean="0"/>
              <a:t>  </a:t>
            </a:r>
            <a:r>
              <a:rPr lang="sk-SK" sz="2000" b="1" i="1" dirty="0" err="1" smtClean="0"/>
              <a:t>would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you</a:t>
            </a:r>
            <a:r>
              <a:rPr lang="sk-SK" sz="2000" b="1" i="1" dirty="0" smtClean="0"/>
              <a:t> get to </a:t>
            </a:r>
            <a:r>
              <a:rPr lang="sk-SK" sz="2000" b="1" i="1" dirty="0" err="1" smtClean="0"/>
              <a:t>school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if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there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be</a:t>
            </a:r>
            <a:r>
              <a:rPr lang="sk-SK" sz="2000" b="1" i="1" dirty="0" smtClean="0"/>
              <a:t> no </a:t>
            </a:r>
            <a:r>
              <a:rPr lang="sk-SK" sz="2000" b="1" i="1" dirty="0" err="1" smtClean="0"/>
              <a:t>school</a:t>
            </a:r>
            <a:r>
              <a:rPr lang="sk-SK" sz="2000" b="1" i="1" dirty="0" smtClean="0"/>
              <a:t> </a:t>
            </a:r>
            <a:r>
              <a:rPr lang="sk-SK" sz="2000" b="1" i="1" dirty="0" err="1" smtClean="0"/>
              <a:t>bus</a:t>
            </a:r>
            <a:r>
              <a:rPr lang="sk-SK" sz="2000" b="1" i="1" dirty="0" smtClean="0"/>
              <a:t>.</a:t>
            </a:r>
          </a:p>
          <a:p>
            <a:endParaRPr lang="sk-SK" sz="2000" b="1" i="1" dirty="0"/>
          </a:p>
          <a:p>
            <a:r>
              <a:rPr lang="sk-SK" sz="2000" b="1" i="1" dirty="0" smtClean="0"/>
              <a:t>   ______________</a:t>
            </a:r>
          </a:p>
        </p:txBody>
      </p:sp>
      <p:sp>
        <p:nvSpPr>
          <p:cNvPr id="5" name="Sedemcípa hviezda 4"/>
          <p:cNvSpPr/>
          <p:nvPr/>
        </p:nvSpPr>
        <p:spPr>
          <a:xfrm>
            <a:off x="6012160" y="5716045"/>
            <a:ext cx="1296144" cy="852643"/>
          </a:xfrm>
          <a:prstGeom prst="star7">
            <a:avLst/>
          </a:prstGeom>
          <a:solidFill>
            <a:srgbClr val="FFFF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/>
          <p:cNvSpPr txBox="1"/>
          <p:nvPr/>
        </p:nvSpPr>
        <p:spPr>
          <a:xfrm>
            <a:off x="4283968" y="140455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4207910" y="1404558"/>
            <a:ext cx="1296144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4427983" y="2253088"/>
            <a:ext cx="548887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18" name="BlokTextu 17"/>
          <p:cNvSpPr txBox="1"/>
          <p:nvPr/>
        </p:nvSpPr>
        <p:spPr>
          <a:xfrm>
            <a:off x="2648501" y="3243096"/>
            <a:ext cx="843379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19" name="BlokTextu 18"/>
          <p:cNvSpPr txBox="1"/>
          <p:nvPr/>
        </p:nvSpPr>
        <p:spPr>
          <a:xfrm>
            <a:off x="5580112" y="4122400"/>
            <a:ext cx="432048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21" name="BlokTextu 20"/>
          <p:cNvSpPr txBox="1"/>
          <p:nvPr/>
        </p:nvSpPr>
        <p:spPr>
          <a:xfrm>
            <a:off x="2616562" y="193424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i="1" dirty="0" err="1" smtClean="0">
                <a:solidFill>
                  <a:srgbClr val="00B050"/>
                </a:solidFill>
              </a:rPr>
              <a:t>failed</a:t>
            </a:r>
            <a:endParaRPr lang="sk-SK" b="1" i="1" dirty="0">
              <a:solidFill>
                <a:srgbClr val="00B050"/>
              </a:solidFill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2699792" y="28737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i="1" dirty="0" err="1" smtClean="0">
                <a:solidFill>
                  <a:srgbClr val="00B050"/>
                </a:solidFill>
              </a:rPr>
              <a:t>could</a:t>
            </a:r>
            <a:endParaRPr lang="sk-SK" b="1" i="1" dirty="0">
              <a:solidFill>
                <a:srgbClr val="00B050"/>
              </a:solidFill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2802193" y="3753068"/>
            <a:ext cx="13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i="1" dirty="0" err="1" smtClean="0">
                <a:solidFill>
                  <a:srgbClr val="00B050"/>
                </a:solidFill>
              </a:rPr>
              <a:t>wouldn´t</a:t>
            </a:r>
            <a:endParaRPr lang="sk-SK" b="1" i="1" dirty="0">
              <a:solidFill>
                <a:srgbClr val="00B050"/>
              </a:solidFill>
            </a:endParaRPr>
          </a:p>
        </p:txBody>
      </p:sp>
      <p:sp>
        <p:nvSpPr>
          <p:cNvPr id="24" name="BlokTextu 23"/>
          <p:cNvSpPr txBox="1"/>
          <p:nvPr/>
        </p:nvSpPr>
        <p:spPr>
          <a:xfrm>
            <a:off x="2490163" y="4653136"/>
            <a:ext cx="128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i="1" dirty="0" err="1" smtClean="0">
                <a:solidFill>
                  <a:srgbClr val="00B050"/>
                </a:solidFill>
              </a:rPr>
              <a:t>were</a:t>
            </a:r>
            <a:endParaRPr lang="sk-SK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randomBar dir="vert"/>
        <p:sndAc>
          <p:stSnd>
            <p:snd r:embed="rId2" name="click.wav"/>
          </p:stSnd>
        </p:sndAc>
      </p:transition>
    </mc:Choice>
    <mc:Fallback xmlns="">
      <p:transition spd="slow" advClick="0">
        <p:randomBar dir="vert"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  <p:bldP spid="19" grpId="0" animBg="1"/>
      <p:bldP spid="21" grpId="0"/>
      <p:bldP spid="22" grpId="0"/>
      <p:bldP spid="23" grpId="0"/>
      <p:bldP spid="2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la">
  <a:themeElements>
    <a:clrScheme name="Hal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al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al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1660</TotalTime>
  <Words>1436</Words>
  <Application>Microsoft Office PowerPoint</Application>
  <PresentationFormat>Prezentácia na obrazovke (4:3)</PresentationFormat>
  <Paragraphs>230</Paragraphs>
  <Slides>16</Slides>
  <Notes>1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17" baseType="lpstr">
      <vt:lpstr>Hala</vt:lpstr>
      <vt:lpstr>Predmet : anglický jazyk Téma : podmienkové vety Ročník : tretí a štvrtý, gymnázium</vt:lpstr>
      <vt:lpstr>Conditional sentences - revision</vt:lpstr>
      <vt:lpstr>Conditionals – video lesson</vt:lpstr>
      <vt:lpstr>Zero conditionals</vt:lpstr>
      <vt:lpstr>Type 1conditionals</vt:lpstr>
      <vt:lpstr>Complete the sentences : (zero and 1-st conditionals)</vt:lpstr>
      <vt:lpstr>Match the two halves of the sentences:</vt:lpstr>
      <vt:lpstr>Type 2 conditionals</vt:lpstr>
      <vt:lpstr>Underline the mistakes in the second conditional sentences and write correct words below.</vt:lpstr>
      <vt:lpstr>Complete the questions in questionnaire. Choose your answer. </vt:lpstr>
      <vt:lpstr>Type 3 conditionals</vt:lpstr>
      <vt:lpstr>Complete the sentences with the third conditional form:</vt:lpstr>
      <vt:lpstr>Test yourself:</vt:lpstr>
      <vt:lpstr>Test yourself</vt:lpstr>
      <vt:lpstr>Check your answers:</vt:lpstr>
      <vt:lpstr>Ďakujem za pozornosť.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Predmet : anglický jazyk Téma : podmienkové vety</dc:title>
  <dc:creator>skola</dc:creator>
  <cp:lastModifiedBy>skola</cp:lastModifiedBy>
  <cp:revision>83</cp:revision>
  <dcterms:created xsi:type="dcterms:W3CDTF">2014-04-26T16:32:52Z</dcterms:created>
  <dcterms:modified xsi:type="dcterms:W3CDTF">2014-05-25T17:29:13Z</dcterms:modified>
</cp:coreProperties>
</file>