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activeX/activeX2.xml" ContentType="application/vnd.ms-office.activeX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80" r:id="rId3"/>
    <p:sldId id="315" r:id="rId4"/>
    <p:sldId id="316" r:id="rId5"/>
    <p:sldId id="271" r:id="rId6"/>
    <p:sldId id="272" r:id="rId7"/>
    <p:sldId id="290" r:id="rId8"/>
    <p:sldId id="275" r:id="rId9"/>
    <p:sldId id="283" r:id="rId10"/>
    <p:sldId id="277" r:id="rId11"/>
    <p:sldId id="279" r:id="rId12"/>
    <p:sldId id="320" r:id="rId13"/>
    <p:sldId id="324" r:id="rId14"/>
    <p:sldId id="270" r:id="rId15"/>
    <p:sldId id="262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5" d="100"/>
          <a:sy n="85" d="100"/>
        </p:scale>
        <p:origin x="-139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14.xml"/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84845-204D-4716-9DF1-00B5FE10EEE6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sk-SK"/>
        </a:p>
      </dgm:t>
    </dgm:pt>
    <dgm:pt modelId="{66D7324A-1E3E-4A3D-B917-894708878E7C}">
      <dgm:prSet phldrT="[Text]"/>
      <dgm:spPr/>
      <dgm:t>
        <a:bodyPr/>
        <a:lstStyle/>
        <a:p>
          <a:r>
            <a:rPr lang="sk-SK" dirty="0" smtClean="0"/>
            <a:t>Držanie hokejky</a:t>
          </a:r>
          <a:endParaRPr lang="sk-SK" dirty="0"/>
        </a:p>
      </dgm:t>
    </dgm:pt>
    <dgm:pt modelId="{10952228-ECF4-4193-B305-0CE6C8B05756}" type="parTrans" cxnId="{B566A415-745C-480C-9A7E-C9C75D85D020}">
      <dgm:prSet/>
      <dgm:spPr/>
      <dgm:t>
        <a:bodyPr/>
        <a:lstStyle/>
        <a:p>
          <a:endParaRPr lang="sk-SK"/>
        </a:p>
      </dgm:t>
    </dgm:pt>
    <dgm:pt modelId="{0B63E429-F430-42C1-9CEB-2573CE042887}" type="sibTrans" cxnId="{B566A415-745C-480C-9A7E-C9C75D85D020}">
      <dgm:prSet/>
      <dgm:spPr/>
      <dgm:t>
        <a:bodyPr/>
        <a:lstStyle/>
        <a:p>
          <a:endParaRPr lang="sk-SK"/>
        </a:p>
      </dgm:t>
    </dgm:pt>
    <dgm:pt modelId="{B1777098-8581-4266-B4D5-7AD88DD2EE6F}">
      <dgm:prSet phldrT="[Text]"/>
      <dgm:spPr/>
      <dgm:t>
        <a:bodyPr/>
        <a:lstStyle/>
        <a:p>
          <a:r>
            <a:rPr lang="sk-SK" dirty="0" smtClean="0"/>
            <a:t>Základný postoj</a:t>
          </a:r>
          <a:endParaRPr lang="sk-SK" dirty="0"/>
        </a:p>
      </dgm:t>
    </dgm:pt>
    <dgm:pt modelId="{4B656D4D-2536-498B-901C-AC6432CD14A7}" type="parTrans" cxnId="{2EE1FF4F-9CE8-463B-ADE0-2BCD97F8807C}">
      <dgm:prSet/>
      <dgm:spPr/>
      <dgm:t>
        <a:bodyPr/>
        <a:lstStyle/>
        <a:p>
          <a:endParaRPr lang="sk-SK"/>
        </a:p>
      </dgm:t>
    </dgm:pt>
    <dgm:pt modelId="{6890BD14-0CE3-492F-8938-90EF16BB9072}" type="sibTrans" cxnId="{2EE1FF4F-9CE8-463B-ADE0-2BCD97F8807C}">
      <dgm:prSet/>
      <dgm:spPr/>
      <dgm:t>
        <a:bodyPr/>
        <a:lstStyle/>
        <a:p>
          <a:endParaRPr lang="sk-SK"/>
        </a:p>
      </dgm:t>
    </dgm:pt>
    <dgm:pt modelId="{A94C90CF-D80F-46D3-AF87-5787A9A3310C}">
      <dgm:prSet phldrT="[Text]"/>
      <dgm:spPr/>
      <dgm:t>
        <a:bodyPr/>
        <a:lstStyle/>
        <a:p>
          <a:r>
            <a:rPr lang="sk-SK" dirty="0" smtClean="0"/>
            <a:t>Činnosti hráča  útočné a obranné</a:t>
          </a:r>
          <a:endParaRPr lang="sk-SK" dirty="0"/>
        </a:p>
      </dgm:t>
    </dgm:pt>
    <dgm:pt modelId="{EA86FD15-6EEE-44ED-B06E-2CBD05AC9C1F}" type="parTrans" cxnId="{E2C9B511-7974-4BAA-96D8-656C8E9A9F72}">
      <dgm:prSet/>
      <dgm:spPr/>
      <dgm:t>
        <a:bodyPr/>
        <a:lstStyle/>
        <a:p>
          <a:endParaRPr lang="sk-SK"/>
        </a:p>
      </dgm:t>
    </dgm:pt>
    <dgm:pt modelId="{0DB1E1A0-0C69-4CB2-9662-8EE48D1792AF}" type="sibTrans" cxnId="{E2C9B511-7974-4BAA-96D8-656C8E9A9F72}">
      <dgm:prSet/>
      <dgm:spPr/>
      <dgm:t>
        <a:bodyPr/>
        <a:lstStyle/>
        <a:p>
          <a:endParaRPr lang="sk-SK"/>
        </a:p>
      </dgm:t>
    </dgm:pt>
    <dgm:pt modelId="{01F6A2EC-DC98-4AD5-81EE-1E3A57A1A572}">
      <dgm:prSet/>
      <dgm:spPr/>
      <dgm:t>
        <a:bodyPr/>
        <a:lstStyle/>
        <a:p>
          <a:r>
            <a:rPr lang="sk-SK" dirty="0" smtClean="0"/>
            <a:t>Činnosti  brankára</a:t>
          </a:r>
          <a:endParaRPr lang="sk-SK" dirty="0"/>
        </a:p>
      </dgm:t>
    </dgm:pt>
    <dgm:pt modelId="{218D3200-3CDA-4F61-BB86-21278920500E}" type="parTrans" cxnId="{76D51793-8968-4D7A-90A3-E81A1A973B06}">
      <dgm:prSet/>
      <dgm:spPr/>
      <dgm:t>
        <a:bodyPr/>
        <a:lstStyle/>
        <a:p>
          <a:endParaRPr lang="sk-SK"/>
        </a:p>
      </dgm:t>
    </dgm:pt>
    <dgm:pt modelId="{1ED5D410-0046-4DAD-BE3D-4C529796B584}" type="sibTrans" cxnId="{76D51793-8968-4D7A-90A3-E81A1A973B06}">
      <dgm:prSet/>
      <dgm:spPr/>
      <dgm:t>
        <a:bodyPr/>
        <a:lstStyle/>
        <a:p>
          <a:endParaRPr lang="sk-SK"/>
        </a:p>
      </dgm:t>
    </dgm:pt>
    <dgm:pt modelId="{F7133DD8-249B-40C2-9600-84CD98E9D985}" type="pres">
      <dgm:prSet presAssocID="{8EB84845-204D-4716-9DF1-00B5FE10EEE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5814FF99-0A7B-4BE1-9FED-D0E5491F1F52}" type="pres">
      <dgm:prSet presAssocID="{66D7324A-1E3E-4A3D-B917-894708878E7C}" presName="Accent1" presStyleCnt="0"/>
      <dgm:spPr/>
    </dgm:pt>
    <dgm:pt modelId="{3253F3D6-28A9-4065-9FAA-1B2C6E234FBC}" type="pres">
      <dgm:prSet presAssocID="{66D7324A-1E3E-4A3D-B917-894708878E7C}" presName="Accent" presStyleLbl="node1" presStyleIdx="0" presStyleCnt="4"/>
      <dgm:spPr/>
    </dgm:pt>
    <dgm:pt modelId="{7A74AFBF-CFA7-4896-9B86-2B401E35FA8C}" type="pres">
      <dgm:prSet presAssocID="{66D7324A-1E3E-4A3D-B917-894708878E7C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185A80C-965A-44A4-8B8E-289F1C0924D9}" type="pres">
      <dgm:prSet presAssocID="{B1777098-8581-4266-B4D5-7AD88DD2EE6F}" presName="Accent2" presStyleCnt="0"/>
      <dgm:spPr/>
    </dgm:pt>
    <dgm:pt modelId="{656332E9-8F13-4061-9D5A-B9908B0E0FB9}" type="pres">
      <dgm:prSet presAssocID="{B1777098-8581-4266-B4D5-7AD88DD2EE6F}" presName="Accent" presStyleLbl="node1" presStyleIdx="1" presStyleCnt="4"/>
      <dgm:spPr/>
    </dgm:pt>
    <dgm:pt modelId="{378B5B2B-5D97-4BA6-AD5A-FA1F99A02C05}" type="pres">
      <dgm:prSet presAssocID="{B1777098-8581-4266-B4D5-7AD88DD2EE6F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B26C9CF-2A96-42EE-8FB3-6031E1BDA9AF}" type="pres">
      <dgm:prSet presAssocID="{A94C90CF-D80F-46D3-AF87-5787A9A3310C}" presName="Accent3" presStyleCnt="0"/>
      <dgm:spPr/>
    </dgm:pt>
    <dgm:pt modelId="{2830E788-7F44-44F7-81BC-D45813743E8D}" type="pres">
      <dgm:prSet presAssocID="{A94C90CF-D80F-46D3-AF87-5787A9A3310C}" presName="Accent" presStyleLbl="node1" presStyleIdx="2" presStyleCnt="4"/>
      <dgm:spPr/>
    </dgm:pt>
    <dgm:pt modelId="{DFF929AB-76B7-40F3-9596-55AD4056ABCA}" type="pres">
      <dgm:prSet presAssocID="{A94C90CF-D80F-46D3-AF87-5787A9A3310C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D8A089C-7A58-48D8-B6DB-D6E13AA75BB7}" type="pres">
      <dgm:prSet presAssocID="{01F6A2EC-DC98-4AD5-81EE-1E3A57A1A572}" presName="Accent4" presStyleCnt="0"/>
      <dgm:spPr/>
    </dgm:pt>
    <dgm:pt modelId="{E7B10C56-E395-4ECB-96A8-FB5CE9800620}" type="pres">
      <dgm:prSet presAssocID="{01F6A2EC-DC98-4AD5-81EE-1E3A57A1A572}" presName="Accent" presStyleLbl="node1" presStyleIdx="3" presStyleCnt="4"/>
      <dgm:spPr/>
    </dgm:pt>
    <dgm:pt modelId="{0B22A86B-374B-450D-B415-5F48BBB2C985}" type="pres">
      <dgm:prSet presAssocID="{01F6A2EC-DC98-4AD5-81EE-1E3A57A1A572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6D51793-8968-4D7A-90A3-E81A1A973B06}" srcId="{8EB84845-204D-4716-9DF1-00B5FE10EEE6}" destId="{01F6A2EC-DC98-4AD5-81EE-1E3A57A1A572}" srcOrd="3" destOrd="0" parTransId="{218D3200-3CDA-4F61-BB86-21278920500E}" sibTransId="{1ED5D410-0046-4DAD-BE3D-4C529796B584}"/>
    <dgm:cxn modelId="{51DAD6D6-CFA2-49BF-9050-DEB00F96343E}" type="presOf" srcId="{8EB84845-204D-4716-9DF1-00B5FE10EEE6}" destId="{F7133DD8-249B-40C2-9600-84CD98E9D985}" srcOrd="0" destOrd="0" presId="urn:microsoft.com/office/officeart/2009/layout/CircleArrowProcess"/>
    <dgm:cxn modelId="{15116BC4-D247-4638-BF0F-93807599DD42}" type="presOf" srcId="{01F6A2EC-DC98-4AD5-81EE-1E3A57A1A572}" destId="{0B22A86B-374B-450D-B415-5F48BBB2C985}" srcOrd="0" destOrd="0" presId="urn:microsoft.com/office/officeart/2009/layout/CircleArrowProcess"/>
    <dgm:cxn modelId="{2EE1FF4F-9CE8-463B-ADE0-2BCD97F8807C}" srcId="{8EB84845-204D-4716-9DF1-00B5FE10EEE6}" destId="{B1777098-8581-4266-B4D5-7AD88DD2EE6F}" srcOrd="1" destOrd="0" parTransId="{4B656D4D-2536-498B-901C-AC6432CD14A7}" sibTransId="{6890BD14-0CE3-492F-8938-90EF16BB9072}"/>
    <dgm:cxn modelId="{2A61168C-9879-4728-A195-01D1A6D07143}" type="presOf" srcId="{66D7324A-1E3E-4A3D-B917-894708878E7C}" destId="{7A74AFBF-CFA7-4896-9B86-2B401E35FA8C}" srcOrd="0" destOrd="0" presId="urn:microsoft.com/office/officeart/2009/layout/CircleArrowProcess"/>
    <dgm:cxn modelId="{1B79CC74-0E8C-4DF2-AAC2-B3A2ED266C1C}" type="presOf" srcId="{A94C90CF-D80F-46D3-AF87-5787A9A3310C}" destId="{DFF929AB-76B7-40F3-9596-55AD4056ABCA}" srcOrd="0" destOrd="0" presId="urn:microsoft.com/office/officeart/2009/layout/CircleArrowProcess"/>
    <dgm:cxn modelId="{3127DF91-3D44-4158-BEB7-588472A596C0}" type="presOf" srcId="{B1777098-8581-4266-B4D5-7AD88DD2EE6F}" destId="{378B5B2B-5D97-4BA6-AD5A-FA1F99A02C05}" srcOrd="0" destOrd="0" presId="urn:microsoft.com/office/officeart/2009/layout/CircleArrowProcess"/>
    <dgm:cxn modelId="{E2C9B511-7974-4BAA-96D8-656C8E9A9F72}" srcId="{8EB84845-204D-4716-9DF1-00B5FE10EEE6}" destId="{A94C90CF-D80F-46D3-AF87-5787A9A3310C}" srcOrd="2" destOrd="0" parTransId="{EA86FD15-6EEE-44ED-B06E-2CBD05AC9C1F}" sibTransId="{0DB1E1A0-0C69-4CB2-9662-8EE48D1792AF}"/>
    <dgm:cxn modelId="{B566A415-745C-480C-9A7E-C9C75D85D020}" srcId="{8EB84845-204D-4716-9DF1-00B5FE10EEE6}" destId="{66D7324A-1E3E-4A3D-B917-894708878E7C}" srcOrd="0" destOrd="0" parTransId="{10952228-ECF4-4193-B305-0CE6C8B05756}" sibTransId="{0B63E429-F430-42C1-9CEB-2573CE042887}"/>
    <dgm:cxn modelId="{09C906B9-A7D8-43DB-A575-60E045406164}" type="presParOf" srcId="{F7133DD8-249B-40C2-9600-84CD98E9D985}" destId="{5814FF99-0A7B-4BE1-9FED-D0E5491F1F52}" srcOrd="0" destOrd="0" presId="urn:microsoft.com/office/officeart/2009/layout/CircleArrowProcess"/>
    <dgm:cxn modelId="{FD79A05F-1178-4934-AD2B-FCA0B3997CC5}" type="presParOf" srcId="{5814FF99-0A7B-4BE1-9FED-D0E5491F1F52}" destId="{3253F3D6-28A9-4065-9FAA-1B2C6E234FBC}" srcOrd="0" destOrd="0" presId="urn:microsoft.com/office/officeart/2009/layout/CircleArrowProcess"/>
    <dgm:cxn modelId="{2F53FD78-32DC-4C94-BB58-1BE57AA958AA}" type="presParOf" srcId="{F7133DD8-249B-40C2-9600-84CD98E9D985}" destId="{7A74AFBF-CFA7-4896-9B86-2B401E35FA8C}" srcOrd="1" destOrd="0" presId="urn:microsoft.com/office/officeart/2009/layout/CircleArrowProcess"/>
    <dgm:cxn modelId="{52E68234-6173-47E6-B8B1-D0D87B00D700}" type="presParOf" srcId="{F7133DD8-249B-40C2-9600-84CD98E9D985}" destId="{B185A80C-965A-44A4-8B8E-289F1C0924D9}" srcOrd="2" destOrd="0" presId="urn:microsoft.com/office/officeart/2009/layout/CircleArrowProcess"/>
    <dgm:cxn modelId="{899D0084-F158-4B0D-9C05-EC0AAFC55EB6}" type="presParOf" srcId="{B185A80C-965A-44A4-8B8E-289F1C0924D9}" destId="{656332E9-8F13-4061-9D5A-B9908B0E0FB9}" srcOrd="0" destOrd="0" presId="urn:microsoft.com/office/officeart/2009/layout/CircleArrowProcess"/>
    <dgm:cxn modelId="{4B0ACA09-18F2-4C1A-83E1-343F1DE0B76B}" type="presParOf" srcId="{F7133DD8-249B-40C2-9600-84CD98E9D985}" destId="{378B5B2B-5D97-4BA6-AD5A-FA1F99A02C05}" srcOrd="3" destOrd="0" presId="urn:microsoft.com/office/officeart/2009/layout/CircleArrowProcess"/>
    <dgm:cxn modelId="{EE75F76A-289F-4567-977C-70C31F1E10B6}" type="presParOf" srcId="{F7133DD8-249B-40C2-9600-84CD98E9D985}" destId="{3B26C9CF-2A96-42EE-8FB3-6031E1BDA9AF}" srcOrd="4" destOrd="0" presId="urn:microsoft.com/office/officeart/2009/layout/CircleArrowProcess"/>
    <dgm:cxn modelId="{C6E48148-2C20-4F8E-B182-3BC4A3F0DCA6}" type="presParOf" srcId="{3B26C9CF-2A96-42EE-8FB3-6031E1BDA9AF}" destId="{2830E788-7F44-44F7-81BC-D45813743E8D}" srcOrd="0" destOrd="0" presId="urn:microsoft.com/office/officeart/2009/layout/CircleArrowProcess"/>
    <dgm:cxn modelId="{043D0ED9-B081-4007-AB20-F37CD74CB2C8}" type="presParOf" srcId="{F7133DD8-249B-40C2-9600-84CD98E9D985}" destId="{DFF929AB-76B7-40F3-9596-55AD4056ABCA}" srcOrd="5" destOrd="0" presId="urn:microsoft.com/office/officeart/2009/layout/CircleArrowProcess"/>
    <dgm:cxn modelId="{817375F5-1237-4B43-92EE-097D9584F1B0}" type="presParOf" srcId="{F7133DD8-249B-40C2-9600-84CD98E9D985}" destId="{BD8A089C-7A58-48D8-B6DB-D6E13AA75BB7}" srcOrd="6" destOrd="0" presId="urn:microsoft.com/office/officeart/2009/layout/CircleArrowProcess"/>
    <dgm:cxn modelId="{DBE4C8C4-B613-4775-9C10-CD9E32142A3E}" type="presParOf" srcId="{BD8A089C-7A58-48D8-B6DB-D6E13AA75BB7}" destId="{E7B10C56-E395-4ECB-96A8-FB5CE9800620}" srcOrd="0" destOrd="0" presId="urn:microsoft.com/office/officeart/2009/layout/CircleArrowProcess"/>
    <dgm:cxn modelId="{F117BE57-4A20-42D6-8E7F-B8B7DAF69849}" type="presParOf" srcId="{F7133DD8-249B-40C2-9600-84CD98E9D985}" destId="{0B22A86B-374B-450D-B415-5F48BBB2C98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6EFC0-4B3C-422F-BB08-5CD767670826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sk-SK"/>
        </a:p>
      </dgm:t>
    </dgm:pt>
    <dgm:pt modelId="{25D78396-2374-4485-B359-9B0E98763DDD}">
      <dgm:prSet phldrT="[Text]"/>
      <dgm:spPr/>
      <dgm:t>
        <a:bodyPr/>
        <a:lstStyle/>
        <a:p>
          <a:r>
            <a:rPr lang="sk-SK" dirty="0" smtClean="0"/>
            <a:t>Útočné herné činnosti jednotlivca</a:t>
          </a:r>
          <a:endParaRPr lang="sk-SK" dirty="0"/>
        </a:p>
      </dgm:t>
    </dgm:pt>
    <dgm:pt modelId="{12FCA03E-DA97-4368-B7E8-39621993026F}" type="parTrans" cxnId="{7C85DD1F-C1C7-4E75-A0C5-6C10CD57CF67}">
      <dgm:prSet/>
      <dgm:spPr/>
      <dgm:t>
        <a:bodyPr/>
        <a:lstStyle/>
        <a:p>
          <a:endParaRPr lang="sk-SK"/>
        </a:p>
      </dgm:t>
    </dgm:pt>
    <dgm:pt modelId="{68B8F787-1A83-4D9F-8BB9-D4AB1D1A252A}" type="sibTrans" cxnId="{7C85DD1F-C1C7-4E75-A0C5-6C10CD57CF67}">
      <dgm:prSet/>
      <dgm:spPr/>
      <dgm:t>
        <a:bodyPr/>
        <a:lstStyle/>
        <a:p>
          <a:endParaRPr lang="sk-SK"/>
        </a:p>
      </dgm:t>
    </dgm:pt>
    <dgm:pt modelId="{5C2E7948-679B-4A56-951C-FE2FBBC66771}">
      <dgm:prSet phldrT="[Text]"/>
      <dgm:spPr/>
      <dgm:t>
        <a:bodyPr/>
        <a:lstStyle/>
        <a:p>
          <a:r>
            <a:rPr lang="sk-SK" dirty="0" smtClean="0"/>
            <a:t>Streľba</a:t>
          </a:r>
          <a:endParaRPr lang="sk-SK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1BB51C46-35E9-4749-B3C4-3A8D14C8B46F}" type="parTrans" cxnId="{DCF82D7A-A13F-4FF3-BB0A-8C30B0317105}">
      <dgm:prSet/>
      <dgm:spPr/>
      <dgm:t>
        <a:bodyPr/>
        <a:lstStyle/>
        <a:p>
          <a:endParaRPr lang="sk-SK"/>
        </a:p>
      </dgm:t>
    </dgm:pt>
    <dgm:pt modelId="{A6AB1898-026D-44D0-9980-0862E3826105}" type="sibTrans" cxnId="{DCF82D7A-A13F-4FF3-BB0A-8C30B0317105}">
      <dgm:prSet/>
      <dgm:spPr/>
      <dgm:t>
        <a:bodyPr/>
        <a:lstStyle/>
        <a:p>
          <a:endParaRPr lang="sk-SK"/>
        </a:p>
      </dgm:t>
    </dgm:pt>
    <dgm:pt modelId="{42111190-87E8-4BD5-9BC1-86ED7463AF04}">
      <dgm:prSet phldrT="[Text]"/>
      <dgm:spPr/>
      <dgm:t>
        <a:bodyPr/>
        <a:lstStyle/>
        <a:p>
          <a:r>
            <a:rPr lang="sk-SK" dirty="0" smtClean="0"/>
            <a:t>Prihrávka a spracovanie</a:t>
          </a:r>
          <a:endParaRPr lang="sk-SK" dirty="0"/>
        </a:p>
      </dgm:t>
    </dgm:pt>
    <dgm:pt modelId="{95D0E963-4355-41CA-A27C-6925DA053B15}" type="parTrans" cxnId="{330504A0-DECF-438C-ACF2-3BA9F9F8D28A}">
      <dgm:prSet/>
      <dgm:spPr/>
      <dgm:t>
        <a:bodyPr/>
        <a:lstStyle/>
        <a:p>
          <a:endParaRPr lang="sk-SK"/>
        </a:p>
      </dgm:t>
    </dgm:pt>
    <dgm:pt modelId="{D5D88439-3435-49F1-86DA-A3173D940C15}" type="sibTrans" cxnId="{330504A0-DECF-438C-ACF2-3BA9F9F8D28A}">
      <dgm:prSet/>
      <dgm:spPr/>
      <dgm:t>
        <a:bodyPr/>
        <a:lstStyle/>
        <a:p>
          <a:endParaRPr lang="sk-SK"/>
        </a:p>
      </dgm:t>
    </dgm:pt>
    <dgm:pt modelId="{39DC02A8-BD5E-49F9-84E8-27F757FBE8AD}">
      <dgm:prSet phldrT="[Text]"/>
      <dgm:spPr/>
      <dgm:t>
        <a:bodyPr/>
        <a:lstStyle/>
        <a:p>
          <a:r>
            <a:rPr lang="sk-SK" dirty="0" smtClean="0"/>
            <a:t>Vedenie loptičky</a:t>
          </a:r>
          <a:endParaRPr lang="sk-SK" dirty="0"/>
        </a:p>
      </dgm:t>
    </dgm:pt>
    <dgm:pt modelId="{41978E1D-5861-4508-97BE-33EC42D8B4AD}" type="parTrans" cxnId="{F60AEC36-85C4-4AC9-81EB-C42CA8455E0F}">
      <dgm:prSet/>
      <dgm:spPr/>
      <dgm:t>
        <a:bodyPr/>
        <a:lstStyle/>
        <a:p>
          <a:endParaRPr lang="sk-SK"/>
        </a:p>
      </dgm:t>
    </dgm:pt>
    <dgm:pt modelId="{92C61AFD-5906-40A0-B603-96B0625AED27}" type="sibTrans" cxnId="{F60AEC36-85C4-4AC9-81EB-C42CA8455E0F}">
      <dgm:prSet/>
      <dgm:spPr/>
      <dgm:t>
        <a:bodyPr/>
        <a:lstStyle/>
        <a:p>
          <a:endParaRPr lang="sk-SK"/>
        </a:p>
      </dgm:t>
    </dgm:pt>
    <dgm:pt modelId="{F43D49B8-35EC-4F4C-910B-B7C01E558DBA}">
      <dgm:prSet/>
      <dgm:spPr/>
      <dgm:t>
        <a:bodyPr/>
        <a:lstStyle/>
        <a:p>
          <a:r>
            <a:rPr lang="sk-SK" dirty="0" smtClean="0"/>
            <a:t>Uvoľňovanie s loptičkou</a:t>
          </a:r>
          <a:endParaRPr lang="sk-SK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801D859C-78B0-4814-BB11-8C99907D802E}" type="parTrans" cxnId="{14E86E31-A576-4866-934B-2744093BD8B3}">
      <dgm:prSet/>
      <dgm:spPr/>
      <dgm:t>
        <a:bodyPr/>
        <a:lstStyle/>
        <a:p>
          <a:endParaRPr lang="sk-SK"/>
        </a:p>
      </dgm:t>
    </dgm:pt>
    <dgm:pt modelId="{43FEAB6B-CE55-42A3-8668-2946C9D071B4}" type="sibTrans" cxnId="{14E86E31-A576-4866-934B-2744093BD8B3}">
      <dgm:prSet/>
      <dgm:spPr/>
      <dgm:t>
        <a:bodyPr/>
        <a:lstStyle/>
        <a:p>
          <a:endParaRPr lang="sk-SK"/>
        </a:p>
      </dgm:t>
    </dgm:pt>
    <dgm:pt modelId="{3782F6D5-0A9A-4C0F-B520-F1147EEDAE33}">
      <dgm:prSet/>
      <dgm:spPr/>
      <dgm:t>
        <a:bodyPr/>
        <a:lstStyle/>
        <a:p>
          <a:r>
            <a:rPr lang="sk-SK" dirty="0" err="1" smtClean="0"/>
            <a:t>Dribling</a:t>
          </a:r>
          <a:endParaRPr lang="sk-SK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8A851518-7470-453F-B620-8AA7EB205FCC}" type="parTrans" cxnId="{B5E9CAD4-75E6-4606-9DE9-9763D4FCE14D}">
      <dgm:prSet/>
      <dgm:spPr/>
      <dgm:t>
        <a:bodyPr/>
        <a:lstStyle/>
        <a:p>
          <a:endParaRPr lang="sk-SK"/>
        </a:p>
      </dgm:t>
    </dgm:pt>
    <dgm:pt modelId="{49AB4B81-7C50-4B0A-A29F-D90A449DF394}" type="sibTrans" cxnId="{B5E9CAD4-75E6-4606-9DE9-9763D4FCE14D}">
      <dgm:prSet/>
      <dgm:spPr/>
      <dgm:t>
        <a:bodyPr/>
        <a:lstStyle/>
        <a:p>
          <a:endParaRPr lang="sk-SK"/>
        </a:p>
      </dgm:t>
    </dgm:pt>
    <dgm:pt modelId="{0FA7CD9E-4537-4D40-A17D-EF81BE158AAC}">
      <dgm:prSet/>
      <dgm:spPr/>
      <dgm:t>
        <a:bodyPr/>
        <a:lstStyle/>
        <a:p>
          <a:r>
            <a:rPr lang="sk-SK" dirty="0" smtClean="0"/>
            <a:t>Dorážanie a tečovanie</a:t>
          </a:r>
          <a:endParaRPr lang="sk-SK" dirty="0"/>
        </a:p>
      </dgm:t>
    </dgm:pt>
    <dgm:pt modelId="{FD430194-EF5A-4B47-8B48-5B3720DC35A4}" type="parTrans" cxnId="{DC626DD0-E459-486C-89B8-CB9AD4379896}">
      <dgm:prSet/>
      <dgm:spPr/>
      <dgm:t>
        <a:bodyPr/>
        <a:lstStyle/>
        <a:p>
          <a:endParaRPr lang="sk-SK"/>
        </a:p>
      </dgm:t>
    </dgm:pt>
    <dgm:pt modelId="{40CB9C6F-04D3-4DA0-AC97-7981D9DF5A12}" type="sibTrans" cxnId="{DC626DD0-E459-486C-89B8-CB9AD4379896}">
      <dgm:prSet/>
      <dgm:spPr/>
      <dgm:t>
        <a:bodyPr/>
        <a:lstStyle/>
        <a:p>
          <a:endParaRPr lang="sk-SK"/>
        </a:p>
      </dgm:t>
    </dgm:pt>
    <dgm:pt modelId="{88187086-64F3-48A7-B091-37F73E798FE8}">
      <dgm:prSet/>
      <dgm:spPr/>
      <dgm:t>
        <a:bodyPr/>
        <a:lstStyle/>
        <a:p>
          <a:r>
            <a:rPr lang="sk-SK" dirty="0" smtClean="0"/>
            <a:t>Uvoľňovanie bez </a:t>
          </a:r>
          <a:r>
            <a:rPr lang="sk-SK" dirty="0" err="1" smtClean="0"/>
            <a:t>lpotičky</a:t>
          </a:r>
          <a:endParaRPr lang="sk-SK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E72400E9-414A-4588-BA1F-287B005EFD7E}" type="parTrans" cxnId="{C9DA1322-933C-41CD-9E2C-79A74FBEAA02}">
      <dgm:prSet/>
      <dgm:spPr/>
      <dgm:t>
        <a:bodyPr/>
        <a:lstStyle/>
        <a:p>
          <a:endParaRPr lang="sk-SK"/>
        </a:p>
      </dgm:t>
    </dgm:pt>
    <dgm:pt modelId="{2927D60B-3735-4C49-BFA0-257102E9E3F9}" type="sibTrans" cxnId="{C9DA1322-933C-41CD-9E2C-79A74FBEAA02}">
      <dgm:prSet/>
      <dgm:spPr/>
      <dgm:t>
        <a:bodyPr/>
        <a:lstStyle/>
        <a:p>
          <a:endParaRPr lang="sk-SK"/>
        </a:p>
      </dgm:t>
    </dgm:pt>
    <dgm:pt modelId="{CB586C91-7D7F-4C9F-843E-638E93E10735}">
      <dgm:prSet/>
      <dgm:spPr/>
      <dgm:t>
        <a:bodyPr/>
        <a:lstStyle/>
        <a:p>
          <a:r>
            <a:rPr lang="sk-SK" dirty="0" smtClean="0"/>
            <a:t>Vhadzovanie</a:t>
          </a:r>
          <a:endParaRPr lang="sk-SK" dirty="0"/>
        </a:p>
      </dgm:t>
    </dgm:pt>
    <dgm:pt modelId="{93215539-614E-423F-8304-9055F4D0B997}" type="parTrans" cxnId="{70DF2EE5-1C37-4483-A79D-CABFF7C64D1F}">
      <dgm:prSet/>
      <dgm:spPr/>
      <dgm:t>
        <a:bodyPr/>
        <a:lstStyle/>
        <a:p>
          <a:endParaRPr lang="sk-SK"/>
        </a:p>
      </dgm:t>
    </dgm:pt>
    <dgm:pt modelId="{E8F6B912-2085-4813-8970-BB26961FF3A2}" type="sibTrans" cxnId="{70DF2EE5-1C37-4483-A79D-CABFF7C64D1F}">
      <dgm:prSet/>
      <dgm:spPr/>
      <dgm:t>
        <a:bodyPr/>
        <a:lstStyle/>
        <a:p>
          <a:endParaRPr lang="sk-SK"/>
        </a:p>
      </dgm:t>
    </dgm:pt>
    <dgm:pt modelId="{C5955A0E-25A5-4754-9B02-5249EC512429}" type="pres">
      <dgm:prSet presAssocID="{2F46EFC0-4B3C-422F-BB08-5CD7676708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51DDCBB8-925B-4A33-9F1D-84E36C33EAE8}" type="pres">
      <dgm:prSet presAssocID="{25D78396-2374-4485-B359-9B0E98763DDD}" presName="centerShape" presStyleLbl="node0" presStyleIdx="0" presStyleCnt="1"/>
      <dgm:spPr/>
      <dgm:t>
        <a:bodyPr/>
        <a:lstStyle/>
        <a:p>
          <a:endParaRPr lang="sk-SK"/>
        </a:p>
      </dgm:t>
    </dgm:pt>
    <dgm:pt modelId="{7F3E56F1-D494-4797-AA30-84AD3169D4FF}" type="pres">
      <dgm:prSet presAssocID="{1BB51C46-35E9-4749-B3C4-3A8D14C8B46F}" presName="parTrans" presStyleLbl="bgSibTrans2D1" presStyleIdx="0" presStyleCnt="8"/>
      <dgm:spPr/>
      <dgm:t>
        <a:bodyPr/>
        <a:lstStyle/>
        <a:p>
          <a:endParaRPr lang="sk-SK"/>
        </a:p>
      </dgm:t>
    </dgm:pt>
    <dgm:pt modelId="{C890BD8C-22A5-4929-B150-B676666F97C8}" type="pres">
      <dgm:prSet presAssocID="{5C2E7948-679B-4A56-951C-FE2FBBC6677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23B55BD-6EDE-45C0-9F1D-017CF559560D}" type="pres">
      <dgm:prSet presAssocID="{95D0E963-4355-41CA-A27C-6925DA053B15}" presName="parTrans" presStyleLbl="bgSibTrans2D1" presStyleIdx="1" presStyleCnt="8"/>
      <dgm:spPr/>
      <dgm:t>
        <a:bodyPr/>
        <a:lstStyle/>
        <a:p>
          <a:endParaRPr lang="sk-SK"/>
        </a:p>
      </dgm:t>
    </dgm:pt>
    <dgm:pt modelId="{8465B408-C73B-4B15-A840-B3A6DEEA7846}" type="pres">
      <dgm:prSet presAssocID="{42111190-87E8-4BD5-9BC1-86ED7463AF0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FDF08AA-81A7-4582-96C4-EC0100D15320}" type="pres">
      <dgm:prSet presAssocID="{41978E1D-5861-4508-97BE-33EC42D8B4AD}" presName="parTrans" presStyleLbl="bgSibTrans2D1" presStyleIdx="2" presStyleCnt="8"/>
      <dgm:spPr/>
      <dgm:t>
        <a:bodyPr/>
        <a:lstStyle/>
        <a:p>
          <a:endParaRPr lang="sk-SK"/>
        </a:p>
      </dgm:t>
    </dgm:pt>
    <dgm:pt modelId="{EB74F6D9-5628-404F-8F2C-BD2EF74527A8}" type="pres">
      <dgm:prSet presAssocID="{39DC02A8-BD5E-49F9-84E8-27F757FBE8A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BF8C6AC-4C39-4989-8C25-D88A7157CAD0}" type="pres">
      <dgm:prSet presAssocID="{8A851518-7470-453F-B620-8AA7EB205FCC}" presName="parTrans" presStyleLbl="bgSibTrans2D1" presStyleIdx="3" presStyleCnt="8"/>
      <dgm:spPr/>
      <dgm:t>
        <a:bodyPr/>
        <a:lstStyle/>
        <a:p>
          <a:endParaRPr lang="sk-SK"/>
        </a:p>
      </dgm:t>
    </dgm:pt>
    <dgm:pt modelId="{16020A0A-7F2E-42CB-BC0D-36552608ABD9}" type="pres">
      <dgm:prSet presAssocID="{3782F6D5-0A9A-4C0F-B520-F1147EEDAE3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E7A4F67-4B7F-4A11-BDB9-E93E862491C4}" type="pres">
      <dgm:prSet presAssocID="{801D859C-78B0-4814-BB11-8C99907D802E}" presName="parTrans" presStyleLbl="bgSibTrans2D1" presStyleIdx="4" presStyleCnt="8"/>
      <dgm:spPr/>
      <dgm:t>
        <a:bodyPr/>
        <a:lstStyle/>
        <a:p>
          <a:endParaRPr lang="sk-SK"/>
        </a:p>
      </dgm:t>
    </dgm:pt>
    <dgm:pt modelId="{9BB2E749-66DB-494D-AADC-BEFADD312274}" type="pres">
      <dgm:prSet presAssocID="{F43D49B8-35EC-4F4C-910B-B7C01E558DBA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E78527F-1FA9-466F-ADF9-A7EC5DAE0E60}" type="pres">
      <dgm:prSet presAssocID="{E72400E9-414A-4588-BA1F-287B005EFD7E}" presName="parTrans" presStyleLbl="bgSibTrans2D1" presStyleIdx="5" presStyleCnt="8"/>
      <dgm:spPr/>
      <dgm:t>
        <a:bodyPr/>
        <a:lstStyle/>
        <a:p>
          <a:endParaRPr lang="sk-SK"/>
        </a:p>
      </dgm:t>
    </dgm:pt>
    <dgm:pt modelId="{D0031344-7303-41DE-8ACA-3115ACFFE060}" type="pres">
      <dgm:prSet presAssocID="{88187086-64F3-48A7-B091-37F73E798FE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0216381-D339-4EAE-947C-BB1CDD6377C5}" type="pres">
      <dgm:prSet presAssocID="{FD430194-EF5A-4B47-8B48-5B3720DC35A4}" presName="parTrans" presStyleLbl="bgSibTrans2D1" presStyleIdx="6" presStyleCnt="8"/>
      <dgm:spPr/>
      <dgm:t>
        <a:bodyPr/>
        <a:lstStyle/>
        <a:p>
          <a:endParaRPr lang="sk-SK"/>
        </a:p>
      </dgm:t>
    </dgm:pt>
    <dgm:pt modelId="{89BA46A6-A790-4D3F-995B-1705FBB2FE52}" type="pres">
      <dgm:prSet presAssocID="{0FA7CD9E-4537-4D40-A17D-EF81BE158AA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8C4BD00-7C48-402C-8B14-0E1AE93B294D}" type="pres">
      <dgm:prSet presAssocID="{93215539-614E-423F-8304-9055F4D0B997}" presName="parTrans" presStyleLbl="bgSibTrans2D1" presStyleIdx="7" presStyleCnt="8"/>
      <dgm:spPr/>
      <dgm:t>
        <a:bodyPr/>
        <a:lstStyle/>
        <a:p>
          <a:endParaRPr lang="sk-SK"/>
        </a:p>
      </dgm:t>
    </dgm:pt>
    <dgm:pt modelId="{08B1611B-A98C-464A-9DDE-AABCCDE161F4}" type="pres">
      <dgm:prSet presAssocID="{CB586C91-7D7F-4C9F-843E-638E93E1073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0DF2EE5-1C37-4483-A79D-CABFF7C64D1F}" srcId="{25D78396-2374-4485-B359-9B0E98763DDD}" destId="{CB586C91-7D7F-4C9F-843E-638E93E10735}" srcOrd="7" destOrd="0" parTransId="{93215539-614E-423F-8304-9055F4D0B997}" sibTransId="{E8F6B912-2085-4813-8970-BB26961FF3A2}"/>
    <dgm:cxn modelId="{9EFE5EA2-71FB-4E44-94BD-72EDE8A5F4E5}" type="presOf" srcId="{2F46EFC0-4B3C-422F-BB08-5CD767670826}" destId="{C5955A0E-25A5-4754-9B02-5249EC512429}" srcOrd="0" destOrd="0" presId="urn:microsoft.com/office/officeart/2005/8/layout/radial4"/>
    <dgm:cxn modelId="{B5E9CAD4-75E6-4606-9DE9-9763D4FCE14D}" srcId="{25D78396-2374-4485-B359-9B0E98763DDD}" destId="{3782F6D5-0A9A-4C0F-B520-F1147EEDAE33}" srcOrd="3" destOrd="0" parTransId="{8A851518-7470-453F-B620-8AA7EB205FCC}" sibTransId="{49AB4B81-7C50-4B0A-A29F-D90A449DF394}"/>
    <dgm:cxn modelId="{F60AEC36-85C4-4AC9-81EB-C42CA8455E0F}" srcId="{25D78396-2374-4485-B359-9B0E98763DDD}" destId="{39DC02A8-BD5E-49F9-84E8-27F757FBE8AD}" srcOrd="2" destOrd="0" parTransId="{41978E1D-5861-4508-97BE-33EC42D8B4AD}" sibTransId="{92C61AFD-5906-40A0-B603-96B0625AED27}"/>
    <dgm:cxn modelId="{F2F230DE-7EAC-44FD-999D-5F9C4E5F61E1}" type="presOf" srcId="{5C2E7948-679B-4A56-951C-FE2FBBC66771}" destId="{C890BD8C-22A5-4929-B150-B676666F97C8}" srcOrd="0" destOrd="0" presId="urn:microsoft.com/office/officeart/2005/8/layout/radial4"/>
    <dgm:cxn modelId="{DCF82D7A-A13F-4FF3-BB0A-8C30B0317105}" srcId="{25D78396-2374-4485-B359-9B0E98763DDD}" destId="{5C2E7948-679B-4A56-951C-FE2FBBC66771}" srcOrd="0" destOrd="0" parTransId="{1BB51C46-35E9-4749-B3C4-3A8D14C8B46F}" sibTransId="{A6AB1898-026D-44D0-9980-0862E3826105}"/>
    <dgm:cxn modelId="{7C85DD1F-C1C7-4E75-A0C5-6C10CD57CF67}" srcId="{2F46EFC0-4B3C-422F-BB08-5CD767670826}" destId="{25D78396-2374-4485-B359-9B0E98763DDD}" srcOrd="0" destOrd="0" parTransId="{12FCA03E-DA97-4368-B7E8-39621993026F}" sibTransId="{68B8F787-1A83-4D9F-8BB9-D4AB1D1A252A}"/>
    <dgm:cxn modelId="{F6DCB137-0C79-4C18-8F84-3D8719F2A19C}" type="presOf" srcId="{25D78396-2374-4485-B359-9B0E98763DDD}" destId="{51DDCBB8-925B-4A33-9F1D-84E36C33EAE8}" srcOrd="0" destOrd="0" presId="urn:microsoft.com/office/officeart/2005/8/layout/radial4"/>
    <dgm:cxn modelId="{7D019E1D-FB2E-484E-817A-8BF898216F19}" type="presOf" srcId="{F43D49B8-35EC-4F4C-910B-B7C01E558DBA}" destId="{9BB2E749-66DB-494D-AADC-BEFADD312274}" srcOrd="0" destOrd="0" presId="urn:microsoft.com/office/officeart/2005/8/layout/radial4"/>
    <dgm:cxn modelId="{C26ED09B-29EC-4A1C-BCE5-E39887B73AE5}" type="presOf" srcId="{41978E1D-5861-4508-97BE-33EC42D8B4AD}" destId="{8FDF08AA-81A7-4582-96C4-EC0100D15320}" srcOrd="0" destOrd="0" presId="urn:microsoft.com/office/officeart/2005/8/layout/radial4"/>
    <dgm:cxn modelId="{9462DECC-35BB-4BBD-BC48-E11616BBE99B}" type="presOf" srcId="{FD430194-EF5A-4B47-8B48-5B3720DC35A4}" destId="{80216381-D339-4EAE-947C-BB1CDD6377C5}" srcOrd="0" destOrd="0" presId="urn:microsoft.com/office/officeart/2005/8/layout/radial4"/>
    <dgm:cxn modelId="{C9DA1322-933C-41CD-9E2C-79A74FBEAA02}" srcId="{25D78396-2374-4485-B359-9B0E98763DDD}" destId="{88187086-64F3-48A7-B091-37F73E798FE8}" srcOrd="5" destOrd="0" parTransId="{E72400E9-414A-4588-BA1F-287B005EFD7E}" sibTransId="{2927D60B-3735-4C49-BFA0-257102E9E3F9}"/>
    <dgm:cxn modelId="{AD755C20-BCF9-4A14-85E4-3E370C58E665}" type="presOf" srcId="{39DC02A8-BD5E-49F9-84E8-27F757FBE8AD}" destId="{EB74F6D9-5628-404F-8F2C-BD2EF74527A8}" srcOrd="0" destOrd="0" presId="urn:microsoft.com/office/officeart/2005/8/layout/radial4"/>
    <dgm:cxn modelId="{14E86E31-A576-4866-934B-2744093BD8B3}" srcId="{25D78396-2374-4485-B359-9B0E98763DDD}" destId="{F43D49B8-35EC-4F4C-910B-B7C01E558DBA}" srcOrd="4" destOrd="0" parTransId="{801D859C-78B0-4814-BB11-8C99907D802E}" sibTransId="{43FEAB6B-CE55-42A3-8668-2946C9D071B4}"/>
    <dgm:cxn modelId="{533A6BB0-06A2-4613-8DCA-BBC70C34A9CF}" type="presOf" srcId="{42111190-87E8-4BD5-9BC1-86ED7463AF04}" destId="{8465B408-C73B-4B15-A840-B3A6DEEA7846}" srcOrd="0" destOrd="0" presId="urn:microsoft.com/office/officeart/2005/8/layout/radial4"/>
    <dgm:cxn modelId="{0C27DB20-1E8C-469F-8735-E7B31945FC56}" type="presOf" srcId="{1BB51C46-35E9-4749-B3C4-3A8D14C8B46F}" destId="{7F3E56F1-D494-4797-AA30-84AD3169D4FF}" srcOrd="0" destOrd="0" presId="urn:microsoft.com/office/officeart/2005/8/layout/radial4"/>
    <dgm:cxn modelId="{330504A0-DECF-438C-ACF2-3BA9F9F8D28A}" srcId="{25D78396-2374-4485-B359-9B0E98763DDD}" destId="{42111190-87E8-4BD5-9BC1-86ED7463AF04}" srcOrd="1" destOrd="0" parTransId="{95D0E963-4355-41CA-A27C-6925DA053B15}" sibTransId="{D5D88439-3435-49F1-86DA-A3173D940C15}"/>
    <dgm:cxn modelId="{1E32B755-9E85-4075-A21D-CA7802D44D47}" type="presOf" srcId="{93215539-614E-423F-8304-9055F4D0B997}" destId="{F8C4BD00-7C48-402C-8B14-0E1AE93B294D}" srcOrd="0" destOrd="0" presId="urn:microsoft.com/office/officeart/2005/8/layout/radial4"/>
    <dgm:cxn modelId="{3D478514-0EB3-46F1-90D2-9CB655564FAD}" type="presOf" srcId="{E72400E9-414A-4588-BA1F-287B005EFD7E}" destId="{9E78527F-1FA9-466F-ADF9-A7EC5DAE0E60}" srcOrd="0" destOrd="0" presId="urn:microsoft.com/office/officeart/2005/8/layout/radial4"/>
    <dgm:cxn modelId="{54F9B39D-4063-49DA-9C93-8D851DDD0CB4}" type="presOf" srcId="{88187086-64F3-48A7-B091-37F73E798FE8}" destId="{D0031344-7303-41DE-8ACA-3115ACFFE060}" srcOrd="0" destOrd="0" presId="urn:microsoft.com/office/officeart/2005/8/layout/radial4"/>
    <dgm:cxn modelId="{AC03C72C-5182-4E20-AB50-02852BD0B764}" type="presOf" srcId="{0FA7CD9E-4537-4D40-A17D-EF81BE158AAC}" destId="{89BA46A6-A790-4D3F-995B-1705FBB2FE52}" srcOrd="0" destOrd="0" presId="urn:microsoft.com/office/officeart/2005/8/layout/radial4"/>
    <dgm:cxn modelId="{DC626DD0-E459-486C-89B8-CB9AD4379896}" srcId="{25D78396-2374-4485-B359-9B0E98763DDD}" destId="{0FA7CD9E-4537-4D40-A17D-EF81BE158AAC}" srcOrd="6" destOrd="0" parTransId="{FD430194-EF5A-4B47-8B48-5B3720DC35A4}" sibTransId="{40CB9C6F-04D3-4DA0-AC97-7981D9DF5A12}"/>
    <dgm:cxn modelId="{A089DBC2-7670-4AC5-A890-10AE85AEF6D8}" type="presOf" srcId="{801D859C-78B0-4814-BB11-8C99907D802E}" destId="{EE7A4F67-4B7F-4A11-BDB9-E93E862491C4}" srcOrd="0" destOrd="0" presId="urn:microsoft.com/office/officeart/2005/8/layout/radial4"/>
    <dgm:cxn modelId="{393541C1-A408-4F00-8FEA-5B233D9E8841}" type="presOf" srcId="{8A851518-7470-453F-B620-8AA7EB205FCC}" destId="{BBF8C6AC-4C39-4989-8C25-D88A7157CAD0}" srcOrd="0" destOrd="0" presId="urn:microsoft.com/office/officeart/2005/8/layout/radial4"/>
    <dgm:cxn modelId="{68B14604-AD34-4C91-91E1-37DB12368A64}" type="presOf" srcId="{95D0E963-4355-41CA-A27C-6925DA053B15}" destId="{F23B55BD-6EDE-45C0-9F1D-017CF559560D}" srcOrd="0" destOrd="0" presId="urn:microsoft.com/office/officeart/2005/8/layout/radial4"/>
    <dgm:cxn modelId="{2B91484E-2A6E-40C3-819E-6BCF9991060D}" type="presOf" srcId="{3782F6D5-0A9A-4C0F-B520-F1147EEDAE33}" destId="{16020A0A-7F2E-42CB-BC0D-36552608ABD9}" srcOrd="0" destOrd="0" presId="urn:microsoft.com/office/officeart/2005/8/layout/radial4"/>
    <dgm:cxn modelId="{827513A5-BAC2-4324-BE57-DC009EA1A32E}" type="presOf" srcId="{CB586C91-7D7F-4C9F-843E-638E93E10735}" destId="{08B1611B-A98C-464A-9DDE-AABCCDE161F4}" srcOrd="0" destOrd="0" presId="urn:microsoft.com/office/officeart/2005/8/layout/radial4"/>
    <dgm:cxn modelId="{577BECA3-33C2-4692-A14D-BAA577B040E1}" type="presParOf" srcId="{C5955A0E-25A5-4754-9B02-5249EC512429}" destId="{51DDCBB8-925B-4A33-9F1D-84E36C33EAE8}" srcOrd="0" destOrd="0" presId="urn:microsoft.com/office/officeart/2005/8/layout/radial4"/>
    <dgm:cxn modelId="{1652BA28-FC88-4901-8035-3BF49EB494A4}" type="presParOf" srcId="{C5955A0E-25A5-4754-9B02-5249EC512429}" destId="{7F3E56F1-D494-4797-AA30-84AD3169D4FF}" srcOrd="1" destOrd="0" presId="urn:microsoft.com/office/officeart/2005/8/layout/radial4"/>
    <dgm:cxn modelId="{B16C2C6B-D81A-4250-98E1-5E52F2BAD1BD}" type="presParOf" srcId="{C5955A0E-25A5-4754-9B02-5249EC512429}" destId="{C890BD8C-22A5-4929-B150-B676666F97C8}" srcOrd="2" destOrd="0" presId="urn:microsoft.com/office/officeart/2005/8/layout/radial4"/>
    <dgm:cxn modelId="{2C2F5644-A78F-4CA3-8637-D99BBA079C2D}" type="presParOf" srcId="{C5955A0E-25A5-4754-9B02-5249EC512429}" destId="{F23B55BD-6EDE-45C0-9F1D-017CF559560D}" srcOrd="3" destOrd="0" presId="urn:microsoft.com/office/officeart/2005/8/layout/radial4"/>
    <dgm:cxn modelId="{0B97C292-D518-4C3E-A53F-AD03175CFC6F}" type="presParOf" srcId="{C5955A0E-25A5-4754-9B02-5249EC512429}" destId="{8465B408-C73B-4B15-A840-B3A6DEEA7846}" srcOrd="4" destOrd="0" presId="urn:microsoft.com/office/officeart/2005/8/layout/radial4"/>
    <dgm:cxn modelId="{4E3679F4-D03F-4F5D-ADFD-2DB57B37ADA3}" type="presParOf" srcId="{C5955A0E-25A5-4754-9B02-5249EC512429}" destId="{8FDF08AA-81A7-4582-96C4-EC0100D15320}" srcOrd="5" destOrd="0" presId="urn:microsoft.com/office/officeart/2005/8/layout/radial4"/>
    <dgm:cxn modelId="{F7AD9C0F-ADC8-4463-B0DC-9DC83999EF8C}" type="presParOf" srcId="{C5955A0E-25A5-4754-9B02-5249EC512429}" destId="{EB74F6D9-5628-404F-8F2C-BD2EF74527A8}" srcOrd="6" destOrd="0" presId="urn:microsoft.com/office/officeart/2005/8/layout/radial4"/>
    <dgm:cxn modelId="{165D394F-483F-442B-8D0F-0B7222663827}" type="presParOf" srcId="{C5955A0E-25A5-4754-9B02-5249EC512429}" destId="{BBF8C6AC-4C39-4989-8C25-D88A7157CAD0}" srcOrd="7" destOrd="0" presId="urn:microsoft.com/office/officeart/2005/8/layout/radial4"/>
    <dgm:cxn modelId="{F090C921-7C31-4806-81F7-836393490445}" type="presParOf" srcId="{C5955A0E-25A5-4754-9B02-5249EC512429}" destId="{16020A0A-7F2E-42CB-BC0D-36552608ABD9}" srcOrd="8" destOrd="0" presId="urn:microsoft.com/office/officeart/2005/8/layout/radial4"/>
    <dgm:cxn modelId="{07BFAB82-9917-4EDB-AC2A-97828FEFED37}" type="presParOf" srcId="{C5955A0E-25A5-4754-9B02-5249EC512429}" destId="{EE7A4F67-4B7F-4A11-BDB9-E93E862491C4}" srcOrd="9" destOrd="0" presId="urn:microsoft.com/office/officeart/2005/8/layout/radial4"/>
    <dgm:cxn modelId="{6400A8D5-C9D1-4C3D-80B5-9C900F60AABC}" type="presParOf" srcId="{C5955A0E-25A5-4754-9B02-5249EC512429}" destId="{9BB2E749-66DB-494D-AADC-BEFADD312274}" srcOrd="10" destOrd="0" presId="urn:microsoft.com/office/officeart/2005/8/layout/radial4"/>
    <dgm:cxn modelId="{F614AF0E-60D5-4C56-849B-82DE44D81EFC}" type="presParOf" srcId="{C5955A0E-25A5-4754-9B02-5249EC512429}" destId="{9E78527F-1FA9-466F-ADF9-A7EC5DAE0E60}" srcOrd="11" destOrd="0" presId="urn:microsoft.com/office/officeart/2005/8/layout/radial4"/>
    <dgm:cxn modelId="{03934DD9-F823-41EC-A593-34F2C5D80DE2}" type="presParOf" srcId="{C5955A0E-25A5-4754-9B02-5249EC512429}" destId="{D0031344-7303-41DE-8ACA-3115ACFFE060}" srcOrd="12" destOrd="0" presId="urn:microsoft.com/office/officeart/2005/8/layout/radial4"/>
    <dgm:cxn modelId="{79220224-D4F6-4BAB-9803-B9BFEB5C4739}" type="presParOf" srcId="{C5955A0E-25A5-4754-9B02-5249EC512429}" destId="{80216381-D339-4EAE-947C-BB1CDD6377C5}" srcOrd="13" destOrd="0" presId="urn:microsoft.com/office/officeart/2005/8/layout/radial4"/>
    <dgm:cxn modelId="{E7ED987F-754D-4DE4-9713-5C79A8AA254B}" type="presParOf" srcId="{C5955A0E-25A5-4754-9B02-5249EC512429}" destId="{89BA46A6-A790-4D3F-995B-1705FBB2FE52}" srcOrd="14" destOrd="0" presId="urn:microsoft.com/office/officeart/2005/8/layout/radial4"/>
    <dgm:cxn modelId="{84A3949D-EECD-47F1-8BDC-EC72F7B72764}" type="presParOf" srcId="{C5955A0E-25A5-4754-9B02-5249EC512429}" destId="{F8C4BD00-7C48-402C-8B14-0E1AE93B294D}" srcOrd="15" destOrd="0" presId="urn:microsoft.com/office/officeart/2005/8/layout/radial4"/>
    <dgm:cxn modelId="{F70A5B13-BD0A-46BE-984A-D66D13623468}" type="presParOf" srcId="{C5955A0E-25A5-4754-9B02-5249EC512429}" destId="{08B1611B-A98C-464A-9DDE-AABCCDE161F4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BCAC10-4235-4C3F-A63B-8DFDD4A67F7D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84E237C9-EAE5-4FD8-8C49-25A11869AAC2}">
      <dgm:prSet phldrT="[Text]"/>
      <dgm:spPr/>
      <dgm:t>
        <a:bodyPr/>
        <a:lstStyle/>
        <a:p>
          <a:r>
            <a:rPr lang="sk-SK" dirty="0" smtClean="0"/>
            <a:t>Číslo 1</a:t>
          </a:r>
          <a:endParaRPr lang="sk-SK" dirty="0"/>
        </a:p>
      </dgm:t>
    </dgm:pt>
    <dgm:pt modelId="{BAD48E35-6D55-4B56-B2A6-0AA3F36AF056}" type="parTrans" cxnId="{3AB949B9-D75E-45AE-BE30-64AF026D5A6C}">
      <dgm:prSet/>
      <dgm:spPr/>
      <dgm:t>
        <a:bodyPr/>
        <a:lstStyle/>
        <a:p>
          <a:endParaRPr lang="sk-SK"/>
        </a:p>
      </dgm:t>
    </dgm:pt>
    <dgm:pt modelId="{44A8881C-BA14-4C2B-BF0E-569A5C3AAA16}" type="sibTrans" cxnId="{3AB949B9-D75E-45AE-BE30-64AF026D5A6C}">
      <dgm:prSet/>
      <dgm:spPr/>
      <dgm:t>
        <a:bodyPr/>
        <a:lstStyle/>
        <a:p>
          <a:endParaRPr lang="sk-SK"/>
        </a:p>
      </dgm:t>
    </dgm:pt>
    <dgm:pt modelId="{3C4E92A8-774C-41BF-BB34-FE2DDE0900A9}">
      <dgm:prSet phldrT="[Text]"/>
      <dgm:spPr/>
      <dgm:t>
        <a:bodyPr/>
        <a:lstStyle/>
        <a:p>
          <a:r>
            <a:rPr lang="sk-SK" dirty="0" smtClean="0"/>
            <a:t>Vymenuj aspoň 3 herné činnosti </a:t>
          </a:r>
          <a:r>
            <a:rPr lang="sk-SK" dirty="0" err="1" smtClean="0"/>
            <a:t>jednotlivca-útočné</a:t>
          </a:r>
          <a:endParaRPr lang="sk-SK" dirty="0"/>
        </a:p>
      </dgm:t>
    </dgm:pt>
    <dgm:pt modelId="{FBB67F55-F5F6-405A-80C2-448604990C3A}" type="parTrans" cxnId="{00AEC9CA-1D00-4190-970E-0F2AD5DEFD3B}">
      <dgm:prSet/>
      <dgm:spPr/>
      <dgm:t>
        <a:bodyPr/>
        <a:lstStyle/>
        <a:p>
          <a:endParaRPr lang="sk-SK"/>
        </a:p>
      </dgm:t>
    </dgm:pt>
    <dgm:pt modelId="{3A4A50CE-1B6A-4EE6-9262-8E55175FE2AE}" type="sibTrans" cxnId="{00AEC9CA-1D00-4190-970E-0F2AD5DEFD3B}">
      <dgm:prSet/>
      <dgm:spPr/>
      <dgm:t>
        <a:bodyPr/>
        <a:lstStyle/>
        <a:p>
          <a:endParaRPr lang="sk-SK"/>
        </a:p>
      </dgm:t>
    </dgm:pt>
    <dgm:pt modelId="{7F75B134-2C06-4482-82B8-1EFF91FE304A}">
      <dgm:prSet phldrT="[Text]"/>
      <dgm:spPr/>
      <dgm:t>
        <a:bodyPr/>
        <a:lstStyle/>
        <a:p>
          <a:r>
            <a:rPr lang="sk-SK" b="0" i="0" dirty="0" err="1" smtClean="0"/>
            <a:t>Dribling</a:t>
          </a:r>
          <a:r>
            <a:rPr lang="sk-SK" b="0" i="0" dirty="0" smtClean="0"/>
            <a:t>, vedenie loptičky, prihrávka, streľba, uvoľnenie sa bez loptičky, uvoľnenie sa  s loptičkou, dorážanie, tečovanie, vhadzovanie</a:t>
          </a:r>
          <a:endParaRPr lang="sk-SK" b="0" i="0" dirty="0"/>
        </a:p>
      </dgm:t>
    </dgm:pt>
    <dgm:pt modelId="{EE5224CD-726F-4229-8BC0-038286A3174F}" type="parTrans" cxnId="{C30BC3BD-EC40-4542-9DF0-EC270D0BEDB2}">
      <dgm:prSet/>
      <dgm:spPr/>
      <dgm:t>
        <a:bodyPr/>
        <a:lstStyle/>
        <a:p>
          <a:endParaRPr lang="sk-SK"/>
        </a:p>
      </dgm:t>
    </dgm:pt>
    <dgm:pt modelId="{02C9924B-2412-40F1-B1B3-C4F3EFC500BD}" type="sibTrans" cxnId="{C30BC3BD-EC40-4542-9DF0-EC270D0BEDB2}">
      <dgm:prSet/>
      <dgm:spPr/>
      <dgm:t>
        <a:bodyPr/>
        <a:lstStyle/>
        <a:p>
          <a:endParaRPr lang="sk-SK"/>
        </a:p>
      </dgm:t>
    </dgm:pt>
    <dgm:pt modelId="{2DF71912-4BA8-4DC9-BE9B-D30DCD1E4A59}">
      <dgm:prSet phldrT="[Text]"/>
      <dgm:spPr/>
      <dgm:t>
        <a:bodyPr/>
        <a:lstStyle/>
        <a:p>
          <a:r>
            <a:rPr lang="sk-SK" dirty="0" smtClean="0"/>
            <a:t>Číslo 2</a:t>
          </a:r>
          <a:endParaRPr lang="sk-SK" dirty="0"/>
        </a:p>
      </dgm:t>
    </dgm:pt>
    <dgm:pt modelId="{C6B37474-6890-4E10-A317-AC711532BFDB}" type="parTrans" cxnId="{35495193-DE74-4F54-A5D5-E43C83B24658}">
      <dgm:prSet/>
      <dgm:spPr/>
      <dgm:t>
        <a:bodyPr/>
        <a:lstStyle/>
        <a:p>
          <a:endParaRPr lang="sk-SK"/>
        </a:p>
      </dgm:t>
    </dgm:pt>
    <dgm:pt modelId="{EE71A729-4835-44D8-B17B-9695EB0F3E0B}" type="sibTrans" cxnId="{35495193-DE74-4F54-A5D5-E43C83B24658}">
      <dgm:prSet/>
      <dgm:spPr/>
      <dgm:t>
        <a:bodyPr/>
        <a:lstStyle/>
        <a:p>
          <a:endParaRPr lang="sk-SK"/>
        </a:p>
      </dgm:t>
    </dgm:pt>
    <dgm:pt modelId="{568ECC66-2F3F-4DB8-B90C-6313224BB170}">
      <dgm:prSet phldrT="[Text]"/>
      <dgm:spPr/>
      <dgm:t>
        <a:bodyPr/>
        <a:lstStyle/>
        <a:p>
          <a:r>
            <a:rPr lang="sk-SK" dirty="0" smtClean="0"/>
            <a:t>Doplň - Chybou pri </a:t>
          </a:r>
          <a:r>
            <a:rPr lang="sk-SK" dirty="0" err="1" smtClean="0"/>
            <a:t>driblingu</a:t>
          </a:r>
          <a:r>
            <a:rPr lang="sk-SK" dirty="0" smtClean="0"/>
            <a:t> je ..........</a:t>
          </a:r>
          <a:endParaRPr lang="sk-SK" dirty="0"/>
        </a:p>
      </dgm:t>
    </dgm:pt>
    <dgm:pt modelId="{2065CD47-6000-4870-B46B-7ADF51E2BC10}" type="parTrans" cxnId="{7B02F56A-74F9-498D-89EA-F2F3CD390A35}">
      <dgm:prSet/>
      <dgm:spPr/>
      <dgm:t>
        <a:bodyPr/>
        <a:lstStyle/>
        <a:p>
          <a:endParaRPr lang="sk-SK"/>
        </a:p>
      </dgm:t>
    </dgm:pt>
    <dgm:pt modelId="{C045DC78-4CCD-4F4D-AFE6-71B1A28E9E6C}" type="sibTrans" cxnId="{7B02F56A-74F9-498D-89EA-F2F3CD390A35}">
      <dgm:prSet/>
      <dgm:spPr/>
      <dgm:t>
        <a:bodyPr/>
        <a:lstStyle/>
        <a:p>
          <a:endParaRPr lang="sk-SK"/>
        </a:p>
      </dgm:t>
    </dgm:pt>
    <dgm:pt modelId="{54D6D061-8F6B-4323-B32E-597C33A9F21E}">
      <dgm:prSet phldrT="[Text]"/>
      <dgm:spPr/>
      <dgm:t>
        <a:bodyPr/>
        <a:lstStyle/>
        <a:p>
          <a:r>
            <a:rPr lang="sk-SK" dirty="0" smtClean="0"/>
            <a:t>Úzky úchop</a:t>
          </a:r>
          <a:endParaRPr lang="sk-SK" dirty="0"/>
        </a:p>
      </dgm:t>
    </dgm:pt>
    <dgm:pt modelId="{B75E5FEF-52C4-4BED-9BF4-D14EB20A5B48}" type="parTrans" cxnId="{1E1D3C50-F4A3-45A2-A012-ACC9F536DC1E}">
      <dgm:prSet/>
      <dgm:spPr/>
      <dgm:t>
        <a:bodyPr/>
        <a:lstStyle/>
        <a:p>
          <a:endParaRPr lang="sk-SK"/>
        </a:p>
      </dgm:t>
    </dgm:pt>
    <dgm:pt modelId="{F7BDCB92-179F-4629-8FD8-B436C8CEE413}" type="sibTrans" cxnId="{1E1D3C50-F4A3-45A2-A012-ACC9F536DC1E}">
      <dgm:prSet/>
      <dgm:spPr/>
      <dgm:t>
        <a:bodyPr/>
        <a:lstStyle/>
        <a:p>
          <a:endParaRPr lang="sk-SK"/>
        </a:p>
      </dgm:t>
    </dgm:pt>
    <dgm:pt modelId="{F8F0E1A7-41D2-42EA-9597-704FB2B37970}">
      <dgm:prSet phldrT="[Text]"/>
      <dgm:spPr/>
      <dgm:t>
        <a:bodyPr/>
        <a:lstStyle/>
        <a:p>
          <a:r>
            <a:rPr lang="sk-SK" dirty="0" smtClean="0"/>
            <a:t>Číslo 3</a:t>
          </a:r>
          <a:endParaRPr lang="sk-SK" dirty="0"/>
        </a:p>
      </dgm:t>
    </dgm:pt>
    <dgm:pt modelId="{1AC3C594-F294-4E1C-A429-EBE13DA0FC4C}" type="parTrans" cxnId="{E0BB5F56-6EBA-463D-AF3F-A2AB4A5441F8}">
      <dgm:prSet/>
      <dgm:spPr/>
      <dgm:t>
        <a:bodyPr/>
        <a:lstStyle/>
        <a:p>
          <a:endParaRPr lang="sk-SK"/>
        </a:p>
      </dgm:t>
    </dgm:pt>
    <dgm:pt modelId="{0CAC87C5-0D14-4869-BE2D-D5046D301B98}" type="sibTrans" cxnId="{E0BB5F56-6EBA-463D-AF3F-A2AB4A5441F8}">
      <dgm:prSet/>
      <dgm:spPr/>
      <dgm:t>
        <a:bodyPr/>
        <a:lstStyle/>
        <a:p>
          <a:endParaRPr lang="sk-SK"/>
        </a:p>
      </dgm:t>
    </dgm:pt>
    <dgm:pt modelId="{0AE1460E-EF9B-4EEC-A5FF-C5EB3B904876}">
      <dgm:prSet phldrT="[Text]"/>
      <dgm:spPr/>
      <dgm:t>
        <a:bodyPr/>
        <a:lstStyle/>
        <a:p>
          <a:r>
            <a:rPr lang="sk-SK" dirty="0" smtClean="0"/>
            <a:t>Uveď  akými spôsobmi sa môžeš uvoľniť bez loptičky</a:t>
          </a:r>
          <a:endParaRPr lang="sk-SK" dirty="0"/>
        </a:p>
      </dgm:t>
    </dgm:pt>
    <dgm:pt modelId="{427CD855-B359-49EC-A3EB-03E59460EF89}" type="parTrans" cxnId="{E5FF0ADF-D6E1-496E-B493-60362DF00100}">
      <dgm:prSet/>
      <dgm:spPr/>
      <dgm:t>
        <a:bodyPr/>
        <a:lstStyle/>
        <a:p>
          <a:endParaRPr lang="sk-SK"/>
        </a:p>
      </dgm:t>
    </dgm:pt>
    <dgm:pt modelId="{BA13EDAF-7549-4F1A-BD07-EFD922BF44AC}" type="sibTrans" cxnId="{E5FF0ADF-D6E1-496E-B493-60362DF00100}">
      <dgm:prSet/>
      <dgm:spPr/>
      <dgm:t>
        <a:bodyPr/>
        <a:lstStyle/>
        <a:p>
          <a:endParaRPr lang="sk-SK"/>
        </a:p>
      </dgm:t>
    </dgm:pt>
    <dgm:pt modelId="{3CB98E5A-BBA7-49C4-A335-5FFD7AC091D0}">
      <dgm:prSet phldrT="[Text]"/>
      <dgm:spPr/>
      <dgm:t>
        <a:bodyPr/>
        <a:lstStyle/>
        <a:p>
          <a:r>
            <a:rPr lang="sk-SK" dirty="0" smtClean="0"/>
            <a:t>Zmenou smeru a zmenou rýchlosti  pohybu</a:t>
          </a:r>
          <a:endParaRPr lang="sk-SK" dirty="0"/>
        </a:p>
      </dgm:t>
    </dgm:pt>
    <dgm:pt modelId="{B2E6BE35-B1AE-4C98-AEB4-5789F91F298F}" type="parTrans" cxnId="{5797A743-0DF1-4842-88D2-0E0F76C1BB5B}">
      <dgm:prSet/>
      <dgm:spPr/>
      <dgm:t>
        <a:bodyPr/>
        <a:lstStyle/>
        <a:p>
          <a:endParaRPr lang="sk-SK"/>
        </a:p>
      </dgm:t>
    </dgm:pt>
    <dgm:pt modelId="{F0E2D3BB-B711-48F2-9FF1-800B621332EE}" type="sibTrans" cxnId="{5797A743-0DF1-4842-88D2-0E0F76C1BB5B}">
      <dgm:prSet/>
      <dgm:spPr/>
      <dgm:t>
        <a:bodyPr/>
        <a:lstStyle/>
        <a:p>
          <a:endParaRPr lang="sk-SK"/>
        </a:p>
      </dgm:t>
    </dgm:pt>
    <dgm:pt modelId="{EEDCFBF4-718F-4469-BE33-2943607FDD15}" type="pres">
      <dgm:prSet presAssocID="{78BCAC10-4235-4C3F-A63B-8DFDD4A67F7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4E97C664-961B-49D4-9CE6-94C5E3A2C104}" type="pres">
      <dgm:prSet presAssocID="{84E237C9-EAE5-4FD8-8C49-25A11869AAC2}" presName="composite" presStyleCnt="0"/>
      <dgm:spPr/>
    </dgm:pt>
    <dgm:pt modelId="{0699CF84-AC94-4B9D-B6E5-6A1C818B39C6}" type="pres">
      <dgm:prSet presAssocID="{84E237C9-EAE5-4FD8-8C49-25A11869AAC2}" presName="FirstChild" presStyleLbl="revTx" presStyleIdx="0" presStyleCnt="6" custLinFactNeighborX="8307" custLinFactNeighborY="-498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2085C1E-A8CA-4F95-8039-12C826FBCA38}" type="pres">
      <dgm:prSet presAssocID="{84E237C9-EAE5-4FD8-8C49-25A11869AAC2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116FF35-4EDF-4345-8A5E-64584E220F42}" type="pres">
      <dgm:prSet presAssocID="{84E237C9-EAE5-4FD8-8C49-25A11869AAC2}" presName="Accent" presStyleLbl="parChTrans1D1" presStyleIdx="0" presStyleCnt="3"/>
      <dgm:spPr/>
    </dgm:pt>
    <dgm:pt modelId="{6C00CB10-6820-4D37-B048-67548F5C8FBD}" type="pres">
      <dgm:prSet presAssocID="{84E237C9-EAE5-4FD8-8C49-25A11869AAC2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D96E080-03BA-4637-9CEC-01432B221E63}" type="pres">
      <dgm:prSet presAssocID="{44A8881C-BA14-4C2B-BF0E-569A5C3AAA16}" presName="sibTrans" presStyleCnt="0"/>
      <dgm:spPr/>
    </dgm:pt>
    <dgm:pt modelId="{022FB94D-8873-43D4-AC04-26788A899645}" type="pres">
      <dgm:prSet presAssocID="{2DF71912-4BA8-4DC9-BE9B-D30DCD1E4A59}" presName="composite" presStyleCnt="0"/>
      <dgm:spPr/>
    </dgm:pt>
    <dgm:pt modelId="{0FD3504F-D9C4-4C4A-AD7A-C7E7A0CF2E37}" type="pres">
      <dgm:prSet presAssocID="{2DF71912-4BA8-4DC9-BE9B-D30DCD1E4A5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067B3D2-6747-4C6F-A5EF-615D3317ABDA}" type="pres">
      <dgm:prSet presAssocID="{2DF71912-4BA8-4DC9-BE9B-D30DCD1E4A5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B492387-10F1-4BD0-99C7-32BAE259B960}" type="pres">
      <dgm:prSet presAssocID="{2DF71912-4BA8-4DC9-BE9B-D30DCD1E4A59}" presName="Accent" presStyleLbl="parChTrans1D1" presStyleIdx="1" presStyleCnt="3"/>
      <dgm:spPr/>
    </dgm:pt>
    <dgm:pt modelId="{C2F49060-10CC-4FE5-A444-D21FD2D9FA26}" type="pres">
      <dgm:prSet presAssocID="{2DF71912-4BA8-4DC9-BE9B-D30DCD1E4A59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2F29D81-06F6-40FC-A6BB-9790D0D5B9EA}" type="pres">
      <dgm:prSet presAssocID="{EE71A729-4835-44D8-B17B-9695EB0F3E0B}" presName="sibTrans" presStyleCnt="0"/>
      <dgm:spPr/>
    </dgm:pt>
    <dgm:pt modelId="{2FFBFC74-30CD-4EA1-82ED-ABC45FDD19E2}" type="pres">
      <dgm:prSet presAssocID="{F8F0E1A7-41D2-42EA-9597-704FB2B37970}" presName="composite" presStyleCnt="0"/>
      <dgm:spPr/>
    </dgm:pt>
    <dgm:pt modelId="{C7E3D9D8-2419-4737-89CB-CF524B730A3B}" type="pres">
      <dgm:prSet presAssocID="{F8F0E1A7-41D2-42EA-9597-704FB2B37970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7A72B36-4CB7-4999-9CBF-30204849A9B3}" type="pres">
      <dgm:prSet presAssocID="{F8F0E1A7-41D2-42EA-9597-704FB2B37970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EA1CEA5-E94D-45C1-89AD-C93184F6C1FD}" type="pres">
      <dgm:prSet presAssocID="{F8F0E1A7-41D2-42EA-9597-704FB2B37970}" presName="Accent" presStyleLbl="parChTrans1D1" presStyleIdx="2" presStyleCnt="3"/>
      <dgm:spPr/>
    </dgm:pt>
    <dgm:pt modelId="{E1BF6C51-CF6D-41BF-A9A2-DDFB2ACBA9BB}" type="pres">
      <dgm:prSet presAssocID="{F8F0E1A7-41D2-42EA-9597-704FB2B37970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58C34DA-B764-4B53-B2E5-4AF7CDBC1D8B}" type="presOf" srcId="{78BCAC10-4235-4C3F-A63B-8DFDD4A67F7D}" destId="{EEDCFBF4-718F-4469-BE33-2943607FDD15}" srcOrd="0" destOrd="0" presId="urn:microsoft.com/office/officeart/2011/layout/TabList"/>
    <dgm:cxn modelId="{C30BC3BD-EC40-4542-9DF0-EC270D0BEDB2}" srcId="{84E237C9-EAE5-4FD8-8C49-25A11869AAC2}" destId="{7F75B134-2C06-4482-82B8-1EFF91FE304A}" srcOrd="1" destOrd="0" parTransId="{EE5224CD-726F-4229-8BC0-038286A3174F}" sibTransId="{02C9924B-2412-40F1-B1B3-C4F3EFC500BD}"/>
    <dgm:cxn modelId="{1E1D3C50-F4A3-45A2-A012-ACC9F536DC1E}" srcId="{2DF71912-4BA8-4DC9-BE9B-D30DCD1E4A59}" destId="{54D6D061-8F6B-4323-B32E-597C33A9F21E}" srcOrd="1" destOrd="0" parTransId="{B75E5FEF-52C4-4BED-9BF4-D14EB20A5B48}" sibTransId="{F7BDCB92-179F-4629-8FD8-B436C8CEE413}"/>
    <dgm:cxn modelId="{E9B5EEA2-95C6-423F-B7F5-E73F0C57E8D0}" type="presOf" srcId="{7F75B134-2C06-4482-82B8-1EFF91FE304A}" destId="{6C00CB10-6820-4D37-B048-67548F5C8FBD}" srcOrd="0" destOrd="0" presId="urn:microsoft.com/office/officeart/2011/layout/TabList"/>
    <dgm:cxn modelId="{FEA171F7-47F5-4ADA-B32F-4A00314AB9C9}" type="presOf" srcId="{568ECC66-2F3F-4DB8-B90C-6313224BB170}" destId="{0FD3504F-D9C4-4C4A-AD7A-C7E7A0CF2E37}" srcOrd="0" destOrd="0" presId="urn:microsoft.com/office/officeart/2011/layout/TabList"/>
    <dgm:cxn modelId="{E0BB5F56-6EBA-463D-AF3F-A2AB4A5441F8}" srcId="{78BCAC10-4235-4C3F-A63B-8DFDD4A67F7D}" destId="{F8F0E1A7-41D2-42EA-9597-704FB2B37970}" srcOrd="2" destOrd="0" parTransId="{1AC3C594-F294-4E1C-A429-EBE13DA0FC4C}" sibTransId="{0CAC87C5-0D14-4869-BE2D-D5046D301B98}"/>
    <dgm:cxn modelId="{3AB949B9-D75E-45AE-BE30-64AF026D5A6C}" srcId="{78BCAC10-4235-4C3F-A63B-8DFDD4A67F7D}" destId="{84E237C9-EAE5-4FD8-8C49-25A11869AAC2}" srcOrd="0" destOrd="0" parTransId="{BAD48E35-6D55-4B56-B2A6-0AA3F36AF056}" sibTransId="{44A8881C-BA14-4C2B-BF0E-569A5C3AAA16}"/>
    <dgm:cxn modelId="{7B02F56A-74F9-498D-89EA-F2F3CD390A35}" srcId="{2DF71912-4BA8-4DC9-BE9B-D30DCD1E4A59}" destId="{568ECC66-2F3F-4DB8-B90C-6313224BB170}" srcOrd="0" destOrd="0" parTransId="{2065CD47-6000-4870-B46B-7ADF51E2BC10}" sibTransId="{C045DC78-4CCD-4F4D-AFE6-71B1A28E9E6C}"/>
    <dgm:cxn modelId="{00AEC9CA-1D00-4190-970E-0F2AD5DEFD3B}" srcId="{84E237C9-EAE5-4FD8-8C49-25A11869AAC2}" destId="{3C4E92A8-774C-41BF-BB34-FE2DDE0900A9}" srcOrd="0" destOrd="0" parTransId="{FBB67F55-F5F6-405A-80C2-448604990C3A}" sibTransId="{3A4A50CE-1B6A-4EE6-9262-8E55175FE2AE}"/>
    <dgm:cxn modelId="{FBB592B6-0A0C-4511-8D73-9DD0076B4282}" type="presOf" srcId="{F8F0E1A7-41D2-42EA-9597-704FB2B37970}" destId="{E7A72B36-4CB7-4999-9CBF-30204849A9B3}" srcOrd="0" destOrd="0" presId="urn:microsoft.com/office/officeart/2011/layout/TabList"/>
    <dgm:cxn modelId="{35495193-DE74-4F54-A5D5-E43C83B24658}" srcId="{78BCAC10-4235-4C3F-A63B-8DFDD4A67F7D}" destId="{2DF71912-4BA8-4DC9-BE9B-D30DCD1E4A59}" srcOrd="1" destOrd="0" parTransId="{C6B37474-6890-4E10-A317-AC711532BFDB}" sibTransId="{EE71A729-4835-44D8-B17B-9695EB0F3E0B}"/>
    <dgm:cxn modelId="{5797A743-0DF1-4842-88D2-0E0F76C1BB5B}" srcId="{F8F0E1A7-41D2-42EA-9597-704FB2B37970}" destId="{3CB98E5A-BBA7-49C4-A335-5FFD7AC091D0}" srcOrd="1" destOrd="0" parTransId="{B2E6BE35-B1AE-4C98-AEB4-5789F91F298F}" sibTransId="{F0E2D3BB-B711-48F2-9FF1-800B621332EE}"/>
    <dgm:cxn modelId="{395E9DAB-BC9A-44D8-9C84-7B986016DC01}" type="presOf" srcId="{2DF71912-4BA8-4DC9-BE9B-D30DCD1E4A59}" destId="{0067B3D2-6747-4C6F-A5EF-615D3317ABDA}" srcOrd="0" destOrd="0" presId="urn:microsoft.com/office/officeart/2011/layout/TabList"/>
    <dgm:cxn modelId="{E5FF0ADF-D6E1-496E-B493-60362DF00100}" srcId="{F8F0E1A7-41D2-42EA-9597-704FB2B37970}" destId="{0AE1460E-EF9B-4EEC-A5FF-C5EB3B904876}" srcOrd="0" destOrd="0" parTransId="{427CD855-B359-49EC-A3EB-03E59460EF89}" sibTransId="{BA13EDAF-7549-4F1A-BD07-EFD922BF44AC}"/>
    <dgm:cxn modelId="{ED094FA4-A864-4EBF-A7A0-3475523A27BE}" type="presOf" srcId="{0AE1460E-EF9B-4EEC-A5FF-C5EB3B904876}" destId="{C7E3D9D8-2419-4737-89CB-CF524B730A3B}" srcOrd="0" destOrd="0" presId="urn:microsoft.com/office/officeart/2011/layout/TabList"/>
    <dgm:cxn modelId="{4A756060-84F0-48AA-9474-21F5CB897D12}" type="presOf" srcId="{3C4E92A8-774C-41BF-BB34-FE2DDE0900A9}" destId="{0699CF84-AC94-4B9D-B6E5-6A1C818B39C6}" srcOrd="0" destOrd="0" presId="urn:microsoft.com/office/officeart/2011/layout/TabList"/>
    <dgm:cxn modelId="{1DC413D5-349C-4011-A2B8-11017DFF8990}" type="presOf" srcId="{3CB98E5A-BBA7-49C4-A335-5FFD7AC091D0}" destId="{E1BF6C51-CF6D-41BF-A9A2-DDFB2ACBA9BB}" srcOrd="0" destOrd="0" presId="urn:microsoft.com/office/officeart/2011/layout/TabList"/>
    <dgm:cxn modelId="{ED21C22A-7116-49B1-ADBB-55D9E9D8EA50}" type="presOf" srcId="{84E237C9-EAE5-4FD8-8C49-25A11869AAC2}" destId="{72085C1E-A8CA-4F95-8039-12C826FBCA38}" srcOrd="0" destOrd="0" presId="urn:microsoft.com/office/officeart/2011/layout/TabList"/>
    <dgm:cxn modelId="{0A52BB51-96D4-4F4F-9D6D-9A55D6F851AC}" type="presOf" srcId="{54D6D061-8F6B-4323-B32E-597C33A9F21E}" destId="{C2F49060-10CC-4FE5-A444-D21FD2D9FA26}" srcOrd="0" destOrd="0" presId="urn:microsoft.com/office/officeart/2011/layout/TabList"/>
    <dgm:cxn modelId="{1BED65B3-6F7E-4048-BB2A-0C396B14DCA3}" type="presParOf" srcId="{EEDCFBF4-718F-4469-BE33-2943607FDD15}" destId="{4E97C664-961B-49D4-9CE6-94C5E3A2C104}" srcOrd="0" destOrd="0" presId="urn:microsoft.com/office/officeart/2011/layout/TabList"/>
    <dgm:cxn modelId="{A9AD75B6-B7C4-4FBD-9284-2B2B710CE195}" type="presParOf" srcId="{4E97C664-961B-49D4-9CE6-94C5E3A2C104}" destId="{0699CF84-AC94-4B9D-B6E5-6A1C818B39C6}" srcOrd="0" destOrd="0" presId="urn:microsoft.com/office/officeart/2011/layout/TabList"/>
    <dgm:cxn modelId="{95DD8B44-6CD5-49F3-BC39-9CDFA7963488}" type="presParOf" srcId="{4E97C664-961B-49D4-9CE6-94C5E3A2C104}" destId="{72085C1E-A8CA-4F95-8039-12C826FBCA38}" srcOrd="1" destOrd="0" presId="urn:microsoft.com/office/officeart/2011/layout/TabList"/>
    <dgm:cxn modelId="{99527517-1FA1-4F4B-8AEB-E045654CAC38}" type="presParOf" srcId="{4E97C664-961B-49D4-9CE6-94C5E3A2C104}" destId="{8116FF35-4EDF-4345-8A5E-64584E220F42}" srcOrd="2" destOrd="0" presId="urn:microsoft.com/office/officeart/2011/layout/TabList"/>
    <dgm:cxn modelId="{4DDD29E2-36E5-49AA-AFD8-86EAD21FBD3A}" type="presParOf" srcId="{EEDCFBF4-718F-4469-BE33-2943607FDD15}" destId="{6C00CB10-6820-4D37-B048-67548F5C8FBD}" srcOrd="1" destOrd="0" presId="urn:microsoft.com/office/officeart/2011/layout/TabList"/>
    <dgm:cxn modelId="{6B910ADC-47E3-4D9B-A8AD-55CCCA24AF9D}" type="presParOf" srcId="{EEDCFBF4-718F-4469-BE33-2943607FDD15}" destId="{ED96E080-03BA-4637-9CEC-01432B221E63}" srcOrd="2" destOrd="0" presId="urn:microsoft.com/office/officeart/2011/layout/TabList"/>
    <dgm:cxn modelId="{C890A918-9287-4325-9CAE-6039ABBBEAE0}" type="presParOf" srcId="{EEDCFBF4-718F-4469-BE33-2943607FDD15}" destId="{022FB94D-8873-43D4-AC04-26788A899645}" srcOrd="3" destOrd="0" presId="urn:microsoft.com/office/officeart/2011/layout/TabList"/>
    <dgm:cxn modelId="{BD838EB0-A501-4FCF-A7FC-C6D034BD4DCE}" type="presParOf" srcId="{022FB94D-8873-43D4-AC04-26788A899645}" destId="{0FD3504F-D9C4-4C4A-AD7A-C7E7A0CF2E37}" srcOrd="0" destOrd="0" presId="urn:microsoft.com/office/officeart/2011/layout/TabList"/>
    <dgm:cxn modelId="{630113E1-D8F0-478E-BCFC-6A66FFEBD1C3}" type="presParOf" srcId="{022FB94D-8873-43D4-AC04-26788A899645}" destId="{0067B3D2-6747-4C6F-A5EF-615D3317ABDA}" srcOrd="1" destOrd="0" presId="urn:microsoft.com/office/officeart/2011/layout/TabList"/>
    <dgm:cxn modelId="{8A553624-11E9-4B33-B546-C8E23CE9FEC6}" type="presParOf" srcId="{022FB94D-8873-43D4-AC04-26788A899645}" destId="{3B492387-10F1-4BD0-99C7-32BAE259B960}" srcOrd="2" destOrd="0" presId="urn:microsoft.com/office/officeart/2011/layout/TabList"/>
    <dgm:cxn modelId="{FBE7D0FD-9F36-4410-B5C3-4E8DDF986DC5}" type="presParOf" srcId="{EEDCFBF4-718F-4469-BE33-2943607FDD15}" destId="{C2F49060-10CC-4FE5-A444-D21FD2D9FA26}" srcOrd="4" destOrd="0" presId="urn:microsoft.com/office/officeart/2011/layout/TabList"/>
    <dgm:cxn modelId="{77B9CE4D-E0DE-462C-A533-1E23F7BA0695}" type="presParOf" srcId="{EEDCFBF4-718F-4469-BE33-2943607FDD15}" destId="{B2F29D81-06F6-40FC-A6BB-9790D0D5B9EA}" srcOrd="5" destOrd="0" presId="urn:microsoft.com/office/officeart/2011/layout/TabList"/>
    <dgm:cxn modelId="{97B9AAC4-0DEA-4524-9BA2-3DCAA87D5B1F}" type="presParOf" srcId="{EEDCFBF4-718F-4469-BE33-2943607FDD15}" destId="{2FFBFC74-30CD-4EA1-82ED-ABC45FDD19E2}" srcOrd="6" destOrd="0" presId="urn:microsoft.com/office/officeart/2011/layout/TabList"/>
    <dgm:cxn modelId="{008B7993-8737-4741-B27F-0050195AD7BB}" type="presParOf" srcId="{2FFBFC74-30CD-4EA1-82ED-ABC45FDD19E2}" destId="{C7E3D9D8-2419-4737-89CB-CF524B730A3B}" srcOrd="0" destOrd="0" presId="urn:microsoft.com/office/officeart/2011/layout/TabList"/>
    <dgm:cxn modelId="{F7A8B5F5-DC3B-48BF-A479-1DC9B9B3256E}" type="presParOf" srcId="{2FFBFC74-30CD-4EA1-82ED-ABC45FDD19E2}" destId="{E7A72B36-4CB7-4999-9CBF-30204849A9B3}" srcOrd="1" destOrd="0" presId="urn:microsoft.com/office/officeart/2011/layout/TabList"/>
    <dgm:cxn modelId="{064D56D8-9C76-4CDD-9259-3DEB36609BBD}" type="presParOf" srcId="{2FFBFC74-30CD-4EA1-82ED-ABC45FDD19E2}" destId="{FEA1CEA5-E94D-45C1-89AD-C93184F6C1FD}" srcOrd="2" destOrd="0" presId="urn:microsoft.com/office/officeart/2011/layout/TabList"/>
    <dgm:cxn modelId="{D21AF163-68E5-4DA2-9ABF-E2DBE2A21BFF}" type="presParOf" srcId="{EEDCFBF4-718F-4469-BE33-2943607FDD15}" destId="{E1BF6C51-CF6D-41BF-A9A2-DDFB2ACBA9BB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53F3D6-28A9-4065-9FAA-1B2C6E234FBC}">
      <dsp:nvSpPr>
        <dsp:cNvPr id="0" name=""/>
        <dsp:cNvSpPr/>
      </dsp:nvSpPr>
      <dsp:spPr>
        <a:xfrm>
          <a:off x="1419190" y="0"/>
          <a:ext cx="2009207" cy="20094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4AFBF-CFA7-4896-9B86-2B401E35FA8C}">
      <dsp:nvSpPr>
        <dsp:cNvPr id="0" name=""/>
        <dsp:cNvSpPr/>
      </dsp:nvSpPr>
      <dsp:spPr>
        <a:xfrm>
          <a:off x="1862791" y="727352"/>
          <a:ext cx="1121251" cy="560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Držanie hokejky</a:t>
          </a:r>
          <a:endParaRPr lang="sk-SK" sz="1200" kern="1200" dirty="0"/>
        </a:p>
      </dsp:txBody>
      <dsp:txXfrm>
        <a:off x="1862791" y="727352"/>
        <a:ext cx="1121251" cy="560567"/>
      </dsp:txXfrm>
    </dsp:sp>
    <dsp:sp modelId="{656332E9-8F13-4061-9D5A-B9908B0E0FB9}">
      <dsp:nvSpPr>
        <dsp:cNvPr id="0" name=""/>
        <dsp:cNvSpPr/>
      </dsp:nvSpPr>
      <dsp:spPr>
        <a:xfrm>
          <a:off x="861014" y="1154705"/>
          <a:ext cx="2009207" cy="20094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8B5B2B-5D97-4BA6-AD5A-FA1F99A02C05}">
      <dsp:nvSpPr>
        <dsp:cNvPr id="0" name=""/>
        <dsp:cNvSpPr/>
      </dsp:nvSpPr>
      <dsp:spPr>
        <a:xfrm>
          <a:off x="1302353" y="1884190"/>
          <a:ext cx="1121251" cy="560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Základný postoj</a:t>
          </a:r>
          <a:endParaRPr lang="sk-SK" sz="1200" kern="1200" dirty="0"/>
        </a:p>
      </dsp:txBody>
      <dsp:txXfrm>
        <a:off x="1302353" y="1884190"/>
        <a:ext cx="1121251" cy="560567"/>
      </dsp:txXfrm>
    </dsp:sp>
    <dsp:sp modelId="{2830E788-7F44-44F7-81BC-D45813743E8D}">
      <dsp:nvSpPr>
        <dsp:cNvPr id="0" name=""/>
        <dsp:cNvSpPr/>
      </dsp:nvSpPr>
      <dsp:spPr>
        <a:xfrm>
          <a:off x="1419190" y="2313674"/>
          <a:ext cx="2009207" cy="2009412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929AB-76B7-40F3-9596-55AD4056ABCA}">
      <dsp:nvSpPr>
        <dsp:cNvPr id="0" name=""/>
        <dsp:cNvSpPr/>
      </dsp:nvSpPr>
      <dsp:spPr>
        <a:xfrm>
          <a:off x="1862791" y="3041027"/>
          <a:ext cx="1121251" cy="560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Činnosti hráča  útočné a obranné</a:t>
          </a:r>
          <a:endParaRPr lang="sk-SK" sz="1200" kern="1200" dirty="0"/>
        </a:p>
      </dsp:txBody>
      <dsp:txXfrm>
        <a:off x="1862791" y="3041027"/>
        <a:ext cx="1121251" cy="560567"/>
      </dsp:txXfrm>
    </dsp:sp>
    <dsp:sp modelId="{E7B10C56-E395-4ECB-96A8-FB5CE9800620}">
      <dsp:nvSpPr>
        <dsp:cNvPr id="0" name=""/>
        <dsp:cNvSpPr/>
      </dsp:nvSpPr>
      <dsp:spPr>
        <a:xfrm>
          <a:off x="1004232" y="3601595"/>
          <a:ext cx="1726162" cy="172699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22A86B-374B-450D-B415-5F48BBB2C985}">
      <dsp:nvSpPr>
        <dsp:cNvPr id="0" name=""/>
        <dsp:cNvSpPr/>
      </dsp:nvSpPr>
      <dsp:spPr>
        <a:xfrm>
          <a:off x="1302353" y="4197864"/>
          <a:ext cx="1121251" cy="5605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/>
            <a:t>Činnosti  brankára</a:t>
          </a:r>
          <a:endParaRPr lang="sk-SK" sz="1200" kern="1200" dirty="0"/>
        </a:p>
      </dsp:txBody>
      <dsp:txXfrm>
        <a:off x="1302353" y="4197864"/>
        <a:ext cx="1121251" cy="560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DCBB8-925B-4A33-9F1D-84E36C33EAE8}">
      <dsp:nvSpPr>
        <dsp:cNvPr id="0" name=""/>
        <dsp:cNvSpPr/>
      </dsp:nvSpPr>
      <dsp:spPr>
        <a:xfrm>
          <a:off x="2466611" y="2443639"/>
          <a:ext cx="1403480" cy="1403480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smtClean="0"/>
            <a:t>Útočné herné činnosti jednotlivca</a:t>
          </a:r>
          <a:endParaRPr lang="sk-SK" sz="1600" kern="1200" dirty="0"/>
        </a:p>
      </dsp:txBody>
      <dsp:txXfrm>
        <a:off x="2672146" y="2649174"/>
        <a:ext cx="992410" cy="992410"/>
      </dsp:txXfrm>
    </dsp:sp>
    <dsp:sp modelId="{7F3E56F1-D494-4797-AA30-84AD3169D4FF}">
      <dsp:nvSpPr>
        <dsp:cNvPr id="0" name=""/>
        <dsp:cNvSpPr/>
      </dsp:nvSpPr>
      <dsp:spPr>
        <a:xfrm rot="10800000">
          <a:off x="493761" y="2945383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90BD8C-22A5-4929-B150-B676666F97C8}">
      <dsp:nvSpPr>
        <dsp:cNvPr id="0" name=""/>
        <dsp:cNvSpPr/>
      </dsp:nvSpPr>
      <dsp:spPr>
        <a:xfrm>
          <a:off x="2542" y="2752405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smtClean="0"/>
            <a:t>Streľba</a:t>
          </a:r>
          <a:endParaRPr lang="sk-SK" sz="1300" kern="1200" dirty="0"/>
        </a:p>
      </dsp:txBody>
      <dsp:txXfrm>
        <a:off x="25562" y="2775425"/>
        <a:ext cx="936396" cy="739909"/>
      </dsp:txXfrm>
    </dsp:sp>
    <dsp:sp modelId="{F23B55BD-6EDE-45C0-9F1D-017CF559560D}">
      <dsp:nvSpPr>
        <dsp:cNvPr id="0" name=""/>
        <dsp:cNvSpPr/>
      </dsp:nvSpPr>
      <dsp:spPr>
        <a:xfrm rot="12342857">
          <a:off x="666314" y="2189376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94293"/>
            <a:satOff val="-1163"/>
            <a:lumOff val="41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5B408-C73B-4B15-A840-B3A6DEEA7846}">
      <dsp:nvSpPr>
        <dsp:cNvPr id="0" name=""/>
        <dsp:cNvSpPr/>
      </dsp:nvSpPr>
      <dsp:spPr>
        <a:xfrm>
          <a:off x="267410" y="1591943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94296"/>
            <a:satOff val="-1233"/>
            <a:lumOff val="45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smtClean="0"/>
            <a:t>Prihrávka a spracovanie</a:t>
          </a:r>
          <a:endParaRPr lang="sk-SK" sz="1300" kern="1200" dirty="0"/>
        </a:p>
      </dsp:txBody>
      <dsp:txXfrm>
        <a:off x="290430" y="1614963"/>
        <a:ext cx="936396" cy="739909"/>
      </dsp:txXfrm>
    </dsp:sp>
    <dsp:sp modelId="{8FDF08AA-81A7-4582-96C4-EC0100D15320}">
      <dsp:nvSpPr>
        <dsp:cNvPr id="0" name=""/>
        <dsp:cNvSpPr/>
      </dsp:nvSpPr>
      <dsp:spPr>
        <a:xfrm rot="13885714">
          <a:off x="1149799" y="1583105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88587"/>
            <a:satOff val="-2326"/>
            <a:lumOff val="82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4F6D9-5628-404F-8F2C-BD2EF74527A8}">
      <dsp:nvSpPr>
        <dsp:cNvPr id="0" name=""/>
        <dsp:cNvSpPr/>
      </dsp:nvSpPr>
      <dsp:spPr>
        <a:xfrm>
          <a:off x="1009553" y="661325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188591"/>
            <a:satOff val="-2466"/>
            <a:lumOff val="90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smtClean="0"/>
            <a:t>Vedenie loptičky</a:t>
          </a:r>
          <a:endParaRPr lang="sk-SK" sz="1300" kern="1200" dirty="0"/>
        </a:p>
      </dsp:txBody>
      <dsp:txXfrm>
        <a:off x="1032573" y="684345"/>
        <a:ext cx="936396" cy="739909"/>
      </dsp:txXfrm>
    </dsp:sp>
    <dsp:sp modelId="{BBF8C6AC-4C39-4989-8C25-D88A7157CAD0}">
      <dsp:nvSpPr>
        <dsp:cNvPr id="0" name=""/>
        <dsp:cNvSpPr/>
      </dsp:nvSpPr>
      <dsp:spPr>
        <a:xfrm rot="15428571">
          <a:off x="1848455" y="1246650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82880"/>
            <a:satOff val="-3489"/>
            <a:lumOff val="124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20A0A-7F2E-42CB-BC0D-36552608ABD9}">
      <dsp:nvSpPr>
        <dsp:cNvPr id="0" name=""/>
        <dsp:cNvSpPr/>
      </dsp:nvSpPr>
      <dsp:spPr>
        <a:xfrm>
          <a:off x="2081981" y="144871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82887"/>
            <a:satOff val="-3699"/>
            <a:lumOff val="1350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err="1" smtClean="0"/>
            <a:t>Dribling</a:t>
          </a:r>
          <a:endParaRPr lang="sk-SK" sz="1300" kern="1200" dirty="0"/>
        </a:p>
      </dsp:txBody>
      <dsp:txXfrm>
        <a:off x="2105001" y="167891"/>
        <a:ext cx="936396" cy="739909"/>
      </dsp:txXfrm>
    </dsp:sp>
    <dsp:sp modelId="{EE7A4F67-4B7F-4A11-BDB9-E93E862491C4}">
      <dsp:nvSpPr>
        <dsp:cNvPr id="0" name=""/>
        <dsp:cNvSpPr/>
      </dsp:nvSpPr>
      <dsp:spPr>
        <a:xfrm rot="16971429">
          <a:off x="2623904" y="1246650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77173"/>
            <a:satOff val="-4651"/>
            <a:lumOff val="165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B2E749-66DB-494D-AADC-BEFADD312274}">
      <dsp:nvSpPr>
        <dsp:cNvPr id="0" name=""/>
        <dsp:cNvSpPr/>
      </dsp:nvSpPr>
      <dsp:spPr>
        <a:xfrm>
          <a:off x="3272286" y="144871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77183"/>
            <a:satOff val="-4932"/>
            <a:lumOff val="1801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smtClean="0"/>
            <a:t>Uvoľňovanie s loptičkou</a:t>
          </a:r>
          <a:endParaRPr lang="sk-SK" sz="1300" kern="1200" dirty="0"/>
        </a:p>
      </dsp:txBody>
      <dsp:txXfrm>
        <a:off x="3295306" y="167891"/>
        <a:ext cx="936396" cy="739909"/>
      </dsp:txXfrm>
    </dsp:sp>
    <dsp:sp modelId="{9E78527F-1FA9-466F-ADF9-A7EC5DAE0E60}">
      <dsp:nvSpPr>
        <dsp:cNvPr id="0" name=""/>
        <dsp:cNvSpPr/>
      </dsp:nvSpPr>
      <dsp:spPr>
        <a:xfrm rot="18514286">
          <a:off x="3322560" y="1583105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471467"/>
            <a:satOff val="-5814"/>
            <a:lumOff val="206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31344-7303-41DE-8ACA-3115ACFFE060}">
      <dsp:nvSpPr>
        <dsp:cNvPr id="0" name=""/>
        <dsp:cNvSpPr/>
      </dsp:nvSpPr>
      <dsp:spPr>
        <a:xfrm>
          <a:off x="4344713" y="661325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71478"/>
            <a:satOff val="-6165"/>
            <a:lumOff val="225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smtClean="0"/>
            <a:t>Uvoľňovanie bez </a:t>
          </a:r>
          <a:r>
            <a:rPr lang="sk-SK" sz="1300" kern="1200" dirty="0" err="1" smtClean="0"/>
            <a:t>lpotičky</a:t>
          </a:r>
          <a:endParaRPr lang="sk-SK" sz="1300" kern="1200" dirty="0"/>
        </a:p>
      </dsp:txBody>
      <dsp:txXfrm>
        <a:off x="4367733" y="684345"/>
        <a:ext cx="936396" cy="739909"/>
      </dsp:txXfrm>
    </dsp:sp>
    <dsp:sp modelId="{80216381-D339-4EAE-947C-BB1CDD6377C5}">
      <dsp:nvSpPr>
        <dsp:cNvPr id="0" name=""/>
        <dsp:cNvSpPr/>
      </dsp:nvSpPr>
      <dsp:spPr>
        <a:xfrm rot="20057143">
          <a:off x="3806045" y="2189376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565760"/>
            <a:satOff val="-6977"/>
            <a:lumOff val="248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A46A6-A790-4D3F-995B-1705FBB2FE52}">
      <dsp:nvSpPr>
        <dsp:cNvPr id="0" name=""/>
        <dsp:cNvSpPr/>
      </dsp:nvSpPr>
      <dsp:spPr>
        <a:xfrm>
          <a:off x="5086856" y="1591943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565774"/>
            <a:satOff val="-7398"/>
            <a:lumOff val="2701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smtClean="0"/>
            <a:t>Dorážanie a tečovanie</a:t>
          </a:r>
          <a:endParaRPr lang="sk-SK" sz="1300" kern="1200" dirty="0"/>
        </a:p>
      </dsp:txBody>
      <dsp:txXfrm>
        <a:off x="5109876" y="1614963"/>
        <a:ext cx="936396" cy="739909"/>
      </dsp:txXfrm>
    </dsp:sp>
    <dsp:sp modelId="{F8C4BD00-7C48-402C-8B14-0E1AE93B294D}">
      <dsp:nvSpPr>
        <dsp:cNvPr id="0" name=""/>
        <dsp:cNvSpPr/>
      </dsp:nvSpPr>
      <dsp:spPr>
        <a:xfrm>
          <a:off x="3978599" y="2945383"/>
          <a:ext cx="1864343" cy="39999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660053"/>
            <a:satOff val="-8140"/>
            <a:lumOff val="289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11B-A98C-464A-9DDE-AABCCDE161F4}">
      <dsp:nvSpPr>
        <dsp:cNvPr id="0" name=""/>
        <dsp:cNvSpPr/>
      </dsp:nvSpPr>
      <dsp:spPr>
        <a:xfrm>
          <a:off x="5351724" y="2752405"/>
          <a:ext cx="982436" cy="78594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60070"/>
            <a:satOff val="-8631"/>
            <a:lumOff val="3151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300" kern="1200" dirty="0" smtClean="0"/>
            <a:t>Vhadzovanie</a:t>
          </a:r>
          <a:endParaRPr lang="sk-SK" sz="1300" kern="1200" dirty="0"/>
        </a:p>
      </dsp:txBody>
      <dsp:txXfrm>
        <a:off x="5374744" y="2775425"/>
        <a:ext cx="936396" cy="7399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1CEA5-E94D-45C1-89AD-C93184F6C1FD}">
      <dsp:nvSpPr>
        <dsp:cNvPr id="0" name=""/>
        <dsp:cNvSpPr/>
      </dsp:nvSpPr>
      <dsp:spPr>
        <a:xfrm>
          <a:off x="0" y="3170488"/>
          <a:ext cx="7128792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92387-10F1-4BD0-99C7-32BAE259B960}">
      <dsp:nvSpPr>
        <dsp:cNvPr id="0" name=""/>
        <dsp:cNvSpPr/>
      </dsp:nvSpPr>
      <dsp:spPr>
        <a:xfrm>
          <a:off x="0" y="1808713"/>
          <a:ext cx="7128792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6FF35-4EDF-4345-8A5E-64584E220F42}">
      <dsp:nvSpPr>
        <dsp:cNvPr id="0" name=""/>
        <dsp:cNvSpPr/>
      </dsp:nvSpPr>
      <dsp:spPr>
        <a:xfrm>
          <a:off x="0" y="446938"/>
          <a:ext cx="7128792" cy="0"/>
        </a:xfrm>
        <a:prstGeom prst="line">
          <a:avLst/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9CF84-AC94-4B9D-B6E5-6A1C818B39C6}">
      <dsp:nvSpPr>
        <dsp:cNvPr id="0" name=""/>
        <dsp:cNvSpPr/>
      </dsp:nvSpPr>
      <dsp:spPr>
        <a:xfrm>
          <a:off x="1853485" y="0"/>
          <a:ext cx="5275306" cy="446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Vymenuj aspoň 3 herné činnosti </a:t>
          </a:r>
          <a:r>
            <a:rPr lang="sk-SK" sz="1900" kern="1200" dirty="0" err="1" smtClean="0"/>
            <a:t>jednotlivca-útočné</a:t>
          </a:r>
          <a:endParaRPr lang="sk-SK" sz="1900" kern="1200" dirty="0"/>
        </a:p>
      </dsp:txBody>
      <dsp:txXfrm>
        <a:off x="1853485" y="0"/>
        <a:ext cx="5275306" cy="446439"/>
      </dsp:txXfrm>
    </dsp:sp>
    <dsp:sp modelId="{72085C1E-A8CA-4F95-8039-12C826FBCA38}">
      <dsp:nvSpPr>
        <dsp:cNvPr id="0" name=""/>
        <dsp:cNvSpPr/>
      </dsp:nvSpPr>
      <dsp:spPr>
        <a:xfrm>
          <a:off x="0" y="498"/>
          <a:ext cx="1853485" cy="4464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Číslo 1</a:t>
          </a:r>
          <a:endParaRPr lang="sk-SK" sz="2300" kern="1200" dirty="0"/>
        </a:p>
      </dsp:txBody>
      <dsp:txXfrm>
        <a:off x="21797" y="22295"/>
        <a:ext cx="1809891" cy="424642"/>
      </dsp:txXfrm>
    </dsp:sp>
    <dsp:sp modelId="{6C00CB10-6820-4D37-B048-67548F5C8FBD}">
      <dsp:nvSpPr>
        <dsp:cNvPr id="0" name=""/>
        <dsp:cNvSpPr/>
      </dsp:nvSpPr>
      <dsp:spPr>
        <a:xfrm>
          <a:off x="0" y="446938"/>
          <a:ext cx="7128792" cy="89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500" b="0" i="0" kern="1200" dirty="0" err="1" smtClean="0"/>
            <a:t>Dribling</a:t>
          </a:r>
          <a:r>
            <a:rPr lang="sk-SK" sz="1500" b="0" i="0" kern="1200" dirty="0" smtClean="0"/>
            <a:t>, vedenie loptičky, prihrávka, streľba, uvoľnenie sa bez loptičky, uvoľnenie sa  s loptičkou, dorážanie, tečovanie, vhadzovanie</a:t>
          </a:r>
          <a:endParaRPr lang="sk-SK" sz="1500" b="0" i="0" kern="1200" dirty="0"/>
        </a:p>
      </dsp:txBody>
      <dsp:txXfrm>
        <a:off x="0" y="446938"/>
        <a:ext cx="7128792" cy="893013"/>
      </dsp:txXfrm>
    </dsp:sp>
    <dsp:sp modelId="{0FD3504F-D9C4-4C4A-AD7A-C7E7A0CF2E37}">
      <dsp:nvSpPr>
        <dsp:cNvPr id="0" name=""/>
        <dsp:cNvSpPr/>
      </dsp:nvSpPr>
      <dsp:spPr>
        <a:xfrm>
          <a:off x="1853485" y="1362273"/>
          <a:ext cx="5275306" cy="446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Doplň - Chybou pri </a:t>
          </a:r>
          <a:r>
            <a:rPr lang="sk-SK" sz="1900" kern="1200" dirty="0" err="1" smtClean="0"/>
            <a:t>driblingu</a:t>
          </a:r>
          <a:r>
            <a:rPr lang="sk-SK" sz="1900" kern="1200" dirty="0" smtClean="0"/>
            <a:t> je ..........</a:t>
          </a:r>
          <a:endParaRPr lang="sk-SK" sz="1900" kern="1200" dirty="0"/>
        </a:p>
      </dsp:txBody>
      <dsp:txXfrm>
        <a:off x="1853485" y="1362273"/>
        <a:ext cx="5275306" cy="446439"/>
      </dsp:txXfrm>
    </dsp:sp>
    <dsp:sp modelId="{0067B3D2-6747-4C6F-A5EF-615D3317ABDA}">
      <dsp:nvSpPr>
        <dsp:cNvPr id="0" name=""/>
        <dsp:cNvSpPr/>
      </dsp:nvSpPr>
      <dsp:spPr>
        <a:xfrm>
          <a:off x="0" y="1362273"/>
          <a:ext cx="1853485" cy="4464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Číslo 2</a:t>
          </a:r>
          <a:endParaRPr lang="sk-SK" sz="2300" kern="1200" dirty="0"/>
        </a:p>
      </dsp:txBody>
      <dsp:txXfrm>
        <a:off x="21797" y="1384070"/>
        <a:ext cx="1809891" cy="424642"/>
      </dsp:txXfrm>
    </dsp:sp>
    <dsp:sp modelId="{C2F49060-10CC-4FE5-A444-D21FD2D9FA26}">
      <dsp:nvSpPr>
        <dsp:cNvPr id="0" name=""/>
        <dsp:cNvSpPr/>
      </dsp:nvSpPr>
      <dsp:spPr>
        <a:xfrm>
          <a:off x="0" y="1808713"/>
          <a:ext cx="7128792" cy="89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500" kern="1200" dirty="0" smtClean="0"/>
            <a:t>Úzky úchop</a:t>
          </a:r>
          <a:endParaRPr lang="sk-SK" sz="1500" kern="1200" dirty="0"/>
        </a:p>
      </dsp:txBody>
      <dsp:txXfrm>
        <a:off x="0" y="1808713"/>
        <a:ext cx="7128792" cy="893013"/>
      </dsp:txXfrm>
    </dsp:sp>
    <dsp:sp modelId="{C7E3D9D8-2419-4737-89CB-CF524B730A3B}">
      <dsp:nvSpPr>
        <dsp:cNvPr id="0" name=""/>
        <dsp:cNvSpPr/>
      </dsp:nvSpPr>
      <dsp:spPr>
        <a:xfrm>
          <a:off x="1853485" y="2724048"/>
          <a:ext cx="5275306" cy="446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900" kern="1200" dirty="0" smtClean="0"/>
            <a:t>Uveď  akými spôsobmi sa môžeš uvoľniť bez loptičky</a:t>
          </a:r>
          <a:endParaRPr lang="sk-SK" sz="1900" kern="1200" dirty="0"/>
        </a:p>
      </dsp:txBody>
      <dsp:txXfrm>
        <a:off x="1853485" y="2724048"/>
        <a:ext cx="5275306" cy="446439"/>
      </dsp:txXfrm>
    </dsp:sp>
    <dsp:sp modelId="{E7A72B36-4CB7-4999-9CBF-30204849A9B3}">
      <dsp:nvSpPr>
        <dsp:cNvPr id="0" name=""/>
        <dsp:cNvSpPr/>
      </dsp:nvSpPr>
      <dsp:spPr>
        <a:xfrm>
          <a:off x="0" y="2724048"/>
          <a:ext cx="1853485" cy="4464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Číslo 3</a:t>
          </a:r>
          <a:endParaRPr lang="sk-SK" sz="2300" kern="1200" dirty="0"/>
        </a:p>
      </dsp:txBody>
      <dsp:txXfrm>
        <a:off x="21797" y="2745845"/>
        <a:ext cx="1809891" cy="424642"/>
      </dsp:txXfrm>
    </dsp:sp>
    <dsp:sp modelId="{E1BF6C51-CF6D-41BF-A9A2-DDFB2ACBA9BB}">
      <dsp:nvSpPr>
        <dsp:cNvPr id="0" name=""/>
        <dsp:cNvSpPr/>
      </dsp:nvSpPr>
      <dsp:spPr>
        <a:xfrm>
          <a:off x="0" y="3170488"/>
          <a:ext cx="7128792" cy="89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500" kern="1200" dirty="0" smtClean="0"/>
            <a:t>Zmenou smeru a zmenou rýchlosti  pohybu</a:t>
          </a:r>
          <a:endParaRPr lang="sk-SK" sz="1500" kern="1200" dirty="0"/>
        </a:p>
      </dsp:txBody>
      <dsp:txXfrm>
        <a:off x="0" y="3170488"/>
        <a:ext cx="7128792" cy="893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Zoznam kariet"/>
  <dgm:desc val="Používa sa na zobrazenie nesekvenčných alebo zoskupených blokov informácií. Vhodný na zoznamy s malým množstvom textu úrovne 1. Prvý text úrovne 2 sa zobrazí vedľa textu úrovne 1 a zvyšný text úrovne 2 sa zobrazí pod textom úrovne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411F3-2482-44EE-90AF-30DC12A72F27}" type="datetimeFigureOut">
              <a:rPr lang="sk-SK" smtClean="0"/>
              <a:t>5.5.2014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6F427-A73A-41DF-9844-EC3D46B8F2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6985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6F427-A73A-41DF-9844-EC3D46B8F2AB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951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5/5/2014</a:t>
            </a:fld>
            <a:endParaRPr lang="en-U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5/5/2014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5AD884-A819-4AD5-8E1B-422A8B6AEF46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balovytrener.cz/rohy-vzadu/" TargetMode="External"/><Relationship Id="rId2" Type="http://schemas.openxmlformats.org/officeDocument/2006/relationships/hyperlink" Target="http://www.florbalovytrener.cz/soubezne-strely-z-prvn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.xml"/><Relationship Id="rId7" Type="http://schemas.openxmlformats.org/officeDocument/2006/relationships/slide" Target="slid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5AD884-A819-4AD5-8E1B-422A8B6AEF46}" type="slidenum">
              <a:rPr lang="sk-SK" smtClean="0"/>
              <a:t>1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Herné činnosti jednotlivca    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827583" y="2967335"/>
            <a:ext cx="31683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FLORBAL</a:t>
            </a:r>
            <a:endParaRPr lang="sk-SK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7020272" y="573889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Krempaská</a:t>
            </a:r>
            <a:endParaRPr lang="sk-SK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Zaoblený obdĺžnik 6">
            <a:hlinkClick r:id="" action="ppaction://hlinkshowjump?jump=nextslide"/>
          </p:cNvPr>
          <p:cNvSpPr/>
          <p:nvPr/>
        </p:nvSpPr>
        <p:spPr>
          <a:xfrm>
            <a:off x="7128284" y="6237312"/>
            <a:ext cx="129614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3551179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Uvoľňovanie bez loptičky</a:t>
            </a:r>
            <a:endParaRPr lang="sk-SK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783560"/>
            <a:ext cx="7762056" cy="3877688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sk-SK" sz="2800" dirty="0" smtClean="0">
                <a:solidFill>
                  <a:srgbClr val="FFC000"/>
                </a:solidFill>
              </a:rPr>
              <a:t>Cieľ:</a:t>
            </a:r>
          </a:p>
          <a:p>
            <a:r>
              <a:rPr lang="sk-SK" sz="2800" dirty="0" smtClean="0"/>
              <a:t>Získať vhodné postavenie pre prijatie prihrávky</a:t>
            </a:r>
          </a:p>
          <a:p>
            <a:r>
              <a:rPr lang="sk-SK" sz="2800" dirty="0" smtClean="0"/>
              <a:t>Odpútať pozornosť od spoluhráča s loptičkou</a:t>
            </a:r>
            <a:endParaRPr lang="sk-SK" sz="2800" dirty="0"/>
          </a:p>
          <a:p>
            <a:pPr marL="36576" indent="0">
              <a:buNone/>
            </a:pPr>
            <a:r>
              <a:rPr lang="sk-SK" sz="2800" dirty="0" smtClean="0"/>
              <a:t>Spôsoby :</a:t>
            </a:r>
          </a:p>
          <a:p>
            <a:pPr marL="36576" indent="0">
              <a:buNone/>
            </a:pPr>
            <a:endParaRPr lang="sk-SK" sz="2800" dirty="0" smtClean="0">
              <a:solidFill>
                <a:srgbClr val="FFC000"/>
              </a:solidFill>
            </a:endParaRPr>
          </a:p>
          <a:p>
            <a:pPr marL="36576" indent="0">
              <a:buNone/>
            </a:pPr>
            <a:endParaRPr lang="sk-SK" sz="2800" dirty="0" smtClean="0">
              <a:solidFill>
                <a:srgbClr val="FF0000"/>
              </a:solidFill>
            </a:endParaRPr>
          </a:p>
          <a:p>
            <a:pPr marL="36576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Chyby : neefektívny pohyb</a:t>
            </a:r>
          </a:p>
          <a:p>
            <a:endParaRPr lang="sk-SK" sz="28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10</a:t>
            </a:fld>
            <a:endParaRPr lang="sk-SK"/>
          </a:p>
        </p:txBody>
      </p:sp>
      <p:sp>
        <p:nvSpPr>
          <p:cNvPr id="5" name="Zaoblený obdĺžnik 4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6" name="Zaoblený obdĺžnik 5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  <p:sp>
        <p:nvSpPr>
          <p:cNvPr id="8" name="Zaoblený obdĺžnik 7"/>
          <p:cNvSpPr/>
          <p:nvPr/>
        </p:nvSpPr>
        <p:spPr>
          <a:xfrm>
            <a:off x="650783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Odkryť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2627784" y="3407314"/>
            <a:ext cx="4248472" cy="8948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sk-SK" sz="2800" dirty="0" smtClean="0">
                <a:solidFill>
                  <a:srgbClr val="FFC000"/>
                </a:solidFill>
              </a:rPr>
              <a:t>Zmena rýchlosti</a:t>
            </a:r>
          </a:p>
          <a:p>
            <a:pPr marL="342900" indent="-342900">
              <a:buAutoNum type="arabicPeriod"/>
            </a:pPr>
            <a:r>
              <a:rPr lang="sk-SK" sz="2800" dirty="0" smtClean="0">
                <a:solidFill>
                  <a:srgbClr val="FFC000"/>
                </a:solidFill>
              </a:rPr>
              <a:t>Zmena smeru pohybu</a:t>
            </a:r>
            <a:endParaRPr lang="sk-SK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86153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Vhadzovanie</a:t>
            </a:r>
            <a:endParaRPr lang="sk-SK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C000"/>
                </a:solidFill>
              </a:rPr>
              <a:t>Cieľ:</a:t>
            </a:r>
          </a:p>
          <a:p>
            <a:pPr marL="36576" indent="0">
              <a:buNone/>
            </a:pPr>
            <a:r>
              <a:rPr lang="sk-SK" sz="2800" dirty="0" smtClean="0"/>
              <a:t>    Vyhrať, získať loptičku na svoju stranu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800" dirty="0" smtClean="0">
                <a:solidFill>
                  <a:srgbClr val="FFC000"/>
                </a:solidFill>
              </a:rPr>
              <a:t>Podmienky</a:t>
            </a:r>
            <a:r>
              <a:rPr lang="sk-SK" sz="2800" dirty="0" smtClean="0"/>
              <a:t>: rýchla </a:t>
            </a:r>
            <a:r>
              <a:rPr lang="sk-SK" sz="2800" dirty="0" err="1" smtClean="0"/>
              <a:t>reakcia,technika,sila</a:t>
            </a:r>
            <a:r>
              <a:rPr lang="sk-SK" sz="2800" dirty="0" smtClean="0"/>
              <a:t> v rukách</a:t>
            </a:r>
          </a:p>
          <a:p>
            <a:pPr marL="68580" indent="0">
              <a:buNone/>
            </a:pPr>
            <a:endParaRPr lang="sk-SK" sz="2800" dirty="0"/>
          </a:p>
          <a:p>
            <a:pPr marL="68580" indent="0">
              <a:buNone/>
            </a:pPr>
            <a:r>
              <a:rPr lang="sk-SK" sz="2800" dirty="0" smtClean="0"/>
              <a:t>Spôsoby: </a:t>
            </a:r>
            <a:r>
              <a:rPr lang="sk-SK" sz="2800" dirty="0" smtClean="0">
                <a:solidFill>
                  <a:srgbClr val="FFC000"/>
                </a:solidFill>
              </a:rPr>
              <a:t>1.forhendom</a:t>
            </a:r>
          </a:p>
          <a:p>
            <a:pPr marL="36576" indent="0">
              <a:buNone/>
            </a:pPr>
            <a:r>
              <a:rPr lang="sk-SK" sz="2800" dirty="0" smtClean="0"/>
              <a:t>                    </a:t>
            </a:r>
            <a:r>
              <a:rPr lang="sk-SK" sz="2800" dirty="0" smtClean="0">
                <a:solidFill>
                  <a:srgbClr val="FFC000"/>
                </a:solidFill>
              </a:rPr>
              <a:t>2.bekhendom</a:t>
            </a:r>
            <a:endParaRPr lang="sk-SK" sz="2800" dirty="0">
              <a:solidFill>
                <a:srgbClr val="FFC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11</a:t>
            </a:fld>
            <a:endParaRPr lang="sk-SK"/>
          </a:p>
        </p:txBody>
      </p:sp>
      <p:sp>
        <p:nvSpPr>
          <p:cNvPr id="5" name="Zaoblený obdĺžnik 4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6" name="Zaoblený obdĺžnik 5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068960"/>
            <a:ext cx="3240360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30764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Prípravné cvičenia - nácvik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12</a:t>
            </a:fld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1043608" y="1556792"/>
            <a:ext cx="352692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>
                <a:solidFill>
                  <a:schemeClr val="accent2"/>
                </a:solidFill>
              </a:rPr>
              <a:t>Súbežné </a:t>
            </a:r>
            <a:r>
              <a:rPr lang="sk-SK" sz="2800" dirty="0">
                <a:solidFill>
                  <a:schemeClr val="accent2"/>
                </a:solidFill>
              </a:rPr>
              <a:t>strely z </a:t>
            </a:r>
            <a:r>
              <a:rPr lang="sk-SK" sz="2800" dirty="0" smtClean="0">
                <a:solidFill>
                  <a:schemeClr val="accent2"/>
                </a:solidFill>
              </a:rPr>
              <a:t>prvej</a:t>
            </a:r>
          </a:p>
          <a:p>
            <a:endParaRPr lang="sk-SK" sz="2800" dirty="0"/>
          </a:p>
          <a:p>
            <a:endParaRPr lang="sk-SK" sz="2800" dirty="0" smtClean="0"/>
          </a:p>
          <a:p>
            <a:endParaRPr lang="sk-SK" sz="2800" dirty="0"/>
          </a:p>
          <a:p>
            <a:r>
              <a:rPr lang="sk-SK" sz="2800" dirty="0" smtClean="0">
                <a:solidFill>
                  <a:schemeClr val="accent2"/>
                </a:solidFill>
              </a:rPr>
              <a:t>Rohy vzadu </a:t>
            </a:r>
          </a:p>
          <a:p>
            <a:endParaRPr lang="sk-SK" sz="2800" dirty="0"/>
          </a:p>
          <a:p>
            <a:endParaRPr lang="sk-SK" sz="2800" dirty="0"/>
          </a:p>
        </p:txBody>
      </p:sp>
      <p:sp>
        <p:nvSpPr>
          <p:cNvPr id="6" name="Zaoblený obdĺžnik 5">
            <a:hlinkClick r:id="rId2"/>
          </p:cNvPr>
          <p:cNvSpPr/>
          <p:nvPr/>
        </p:nvSpPr>
        <p:spPr>
          <a:xfrm>
            <a:off x="5508104" y="2420888"/>
            <a:ext cx="1872208" cy="432048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Video TU</a:t>
            </a:r>
            <a:endParaRPr lang="sk-SK" sz="2400" dirty="0"/>
          </a:p>
        </p:txBody>
      </p:sp>
      <p:sp>
        <p:nvSpPr>
          <p:cNvPr id="7" name="Zaoblený obdĺžnik 6">
            <a:hlinkClick r:id="rId3"/>
          </p:cNvPr>
          <p:cNvSpPr/>
          <p:nvPr/>
        </p:nvSpPr>
        <p:spPr>
          <a:xfrm>
            <a:off x="3923929" y="4077072"/>
            <a:ext cx="1786342" cy="5040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/>
              <a:t>Video TU</a:t>
            </a:r>
            <a:endParaRPr lang="sk-SK" sz="2400" dirty="0"/>
          </a:p>
        </p:txBody>
      </p:sp>
      <p:sp>
        <p:nvSpPr>
          <p:cNvPr id="8" name="Zaoblený obdĺžnik 7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9" name="Zaoblený obdĺžnik 8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10" name="Zaoblený obdĺžnik 9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2262717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3010" y="260648"/>
            <a:ext cx="7772400" cy="914400"/>
          </a:xfrm>
        </p:spPr>
        <p:txBody>
          <a:bodyPr/>
          <a:lstStyle/>
          <a:p>
            <a:r>
              <a:rPr lang="sk-SK" b="1" dirty="0" smtClean="0"/>
              <a:t>Úloha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13</a:t>
            </a:fld>
            <a:endParaRPr lang="sk-SK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26144444"/>
              </p:ext>
            </p:extLst>
          </p:nvPr>
        </p:nvGraphicFramePr>
        <p:xfrm>
          <a:off x="943980" y="1052736"/>
          <a:ext cx="71287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aoblený obdĺžnik 4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6" name="Zaoblený obdĺžnik 5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  <p:sp>
        <p:nvSpPr>
          <p:cNvPr id="8" name="Zaoblený obdĺžnik 7"/>
          <p:cNvSpPr/>
          <p:nvPr/>
        </p:nvSpPr>
        <p:spPr>
          <a:xfrm>
            <a:off x="650783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Odkryť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963786" y="1556792"/>
            <a:ext cx="7064597" cy="5040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927275" y="4281967"/>
            <a:ext cx="7064597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976077" y="2902686"/>
            <a:ext cx="7064597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9865788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Kontrolná otázka </a:t>
            </a:r>
            <a:endParaRPr lang="sk-SK" b="1" dirty="0"/>
          </a:p>
        </p:txBody>
      </p:sp>
      <p:sp>
        <p:nvSpPr>
          <p:cNvPr id="2" name="Zástupný symbol čísla snímky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5AD884-A819-4AD5-8E1B-422A8B6AEF46}" type="slidenum">
              <a:rPr lang="sk-SK" smtClean="0"/>
              <a:t>14</a:t>
            </a:fld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971600" y="184482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Drží  ľavák  hokejku  pravou  rukou  na  jej  konci a ľavou  uprostred  pod </a:t>
            </a:r>
            <a:r>
              <a:rPr lang="sk-SK" dirty="0" err="1" smtClean="0"/>
              <a:t>omotávkou</a:t>
            </a:r>
            <a:r>
              <a:rPr lang="sk-SK" dirty="0" smtClean="0"/>
              <a:t> ? 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971600" y="371703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 smtClean="0"/>
              <a:t>Používame  vo  </a:t>
            </a:r>
            <a:r>
              <a:rPr lang="sk-SK" dirty="0" err="1" smtClean="0"/>
              <a:t>florbale</a:t>
            </a:r>
            <a:r>
              <a:rPr lang="sk-SK" dirty="0" smtClean="0"/>
              <a:t>  hokejový  </a:t>
            </a:r>
            <a:r>
              <a:rPr lang="sk-SK" dirty="0" err="1" smtClean="0"/>
              <a:t>dribling</a:t>
            </a:r>
            <a:r>
              <a:rPr lang="sk-SK" dirty="0" smtClean="0"/>
              <a:t> ?</a:t>
            </a:r>
            <a:endParaRPr lang="sk-SK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971600" y="2564904"/>
            <a:ext cx="1407835" cy="504056"/>
            <a:chOff x="971600" y="2564904"/>
            <a:chExt cx="1407835" cy="504056"/>
          </a:xfrm>
        </p:grpSpPr>
        <p:sp>
          <p:nvSpPr>
            <p:cNvPr id="6" name="Obdĺžnik 5"/>
            <p:cNvSpPr/>
            <p:nvPr/>
          </p:nvSpPr>
          <p:spPr>
            <a:xfrm>
              <a:off x="971600" y="2564904"/>
              <a:ext cx="50405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BlokTextu 9"/>
            <p:cNvSpPr txBox="1"/>
            <p:nvPr/>
          </p:nvSpPr>
          <p:spPr>
            <a:xfrm>
              <a:off x="1835696" y="2632266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áno</a:t>
              </a:r>
              <a:endParaRPr lang="sk-SK" dirty="0"/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971600" y="4725144"/>
            <a:ext cx="1407835" cy="504056"/>
            <a:chOff x="971600" y="4725144"/>
            <a:chExt cx="1407835" cy="504056"/>
          </a:xfrm>
        </p:grpSpPr>
        <p:sp>
          <p:nvSpPr>
            <p:cNvPr id="9" name="Obdĺžnik 8"/>
            <p:cNvSpPr/>
            <p:nvPr/>
          </p:nvSpPr>
          <p:spPr>
            <a:xfrm>
              <a:off x="971600" y="4725144"/>
              <a:ext cx="50405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1835696" y="4792506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áno</a:t>
              </a:r>
              <a:endParaRPr lang="sk-SK" dirty="0"/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3635896" y="2564904"/>
            <a:ext cx="1379071" cy="504056"/>
            <a:chOff x="3635896" y="2564904"/>
            <a:chExt cx="1379071" cy="504056"/>
          </a:xfrm>
        </p:grpSpPr>
        <p:sp>
          <p:nvSpPr>
            <p:cNvPr id="8" name="Obdĺžnik 7"/>
            <p:cNvSpPr/>
            <p:nvPr/>
          </p:nvSpPr>
          <p:spPr>
            <a:xfrm>
              <a:off x="3635896" y="2564904"/>
              <a:ext cx="50405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4540157" y="263226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nie</a:t>
              </a:r>
              <a:endParaRPr lang="sk-SK" dirty="0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3635896" y="4725144"/>
            <a:ext cx="1379071" cy="504056"/>
            <a:chOff x="3635896" y="4725144"/>
            <a:chExt cx="1379071" cy="504056"/>
          </a:xfrm>
        </p:grpSpPr>
        <p:sp>
          <p:nvSpPr>
            <p:cNvPr id="7" name="Obdĺžnik 6"/>
            <p:cNvSpPr/>
            <p:nvPr/>
          </p:nvSpPr>
          <p:spPr>
            <a:xfrm>
              <a:off x="3635896" y="4725144"/>
              <a:ext cx="504056" cy="50405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4540157" y="4792506"/>
              <a:ext cx="4748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 smtClean="0"/>
                <a:t>nie</a:t>
              </a:r>
              <a:endParaRPr lang="sk-SK" dirty="0"/>
            </a:p>
          </p:txBody>
        </p:sp>
      </p:grpSp>
      <p:sp>
        <p:nvSpPr>
          <p:cNvPr id="14" name="Zaoblený obdĺžnik 13"/>
          <p:cNvSpPr/>
          <p:nvPr/>
        </p:nvSpPr>
        <p:spPr>
          <a:xfrm>
            <a:off x="6516216" y="2564904"/>
            <a:ext cx="187220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Skontroluj</a:t>
            </a:r>
            <a:endParaRPr lang="sk-SK" dirty="0"/>
          </a:p>
        </p:txBody>
      </p:sp>
      <p:sp>
        <p:nvSpPr>
          <p:cNvPr id="15" name="Zaoblený obdĺžnik 14"/>
          <p:cNvSpPr/>
          <p:nvPr/>
        </p:nvSpPr>
        <p:spPr>
          <a:xfrm>
            <a:off x="6516216" y="4725144"/>
            <a:ext cx="1872208" cy="50405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Skontroluj</a:t>
            </a:r>
            <a:endParaRPr lang="sk-SK" dirty="0"/>
          </a:p>
        </p:txBody>
      </p:sp>
      <p:grpSp>
        <p:nvGrpSpPr>
          <p:cNvPr id="24" name="Skupina 23"/>
          <p:cNvGrpSpPr/>
          <p:nvPr/>
        </p:nvGrpSpPr>
        <p:grpSpPr>
          <a:xfrm>
            <a:off x="971600" y="2564904"/>
            <a:ext cx="504056" cy="504056"/>
            <a:chOff x="971600" y="2564904"/>
            <a:chExt cx="504056" cy="504056"/>
          </a:xfrm>
        </p:grpSpPr>
        <p:cxnSp>
          <p:nvCxnSpPr>
            <p:cNvPr id="21" name="Rovná spojnica 20"/>
            <p:cNvCxnSpPr/>
            <p:nvPr/>
          </p:nvCxnSpPr>
          <p:spPr>
            <a:xfrm>
              <a:off x="971600" y="256490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Rovná spojnica 22"/>
            <p:cNvCxnSpPr/>
            <p:nvPr/>
          </p:nvCxnSpPr>
          <p:spPr>
            <a:xfrm flipH="1">
              <a:off x="971600" y="256490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Skupina 28"/>
          <p:cNvGrpSpPr/>
          <p:nvPr/>
        </p:nvGrpSpPr>
        <p:grpSpPr>
          <a:xfrm>
            <a:off x="3635896" y="2564904"/>
            <a:ext cx="504056" cy="504056"/>
            <a:chOff x="3635896" y="2564904"/>
            <a:chExt cx="504056" cy="504056"/>
          </a:xfrm>
        </p:grpSpPr>
        <p:cxnSp>
          <p:nvCxnSpPr>
            <p:cNvPr id="26" name="Rovná spojnica 25"/>
            <p:cNvCxnSpPr/>
            <p:nvPr/>
          </p:nvCxnSpPr>
          <p:spPr>
            <a:xfrm>
              <a:off x="3635896" y="256490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Rovná spojnica 27"/>
            <p:cNvCxnSpPr/>
            <p:nvPr/>
          </p:nvCxnSpPr>
          <p:spPr>
            <a:xfrm flipH="1">
              <a:off x="3635896" y="256490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4" name="Skupina 33"/>
          <p:cNvGrpSpPr/>
          <p:nvPr/>
        </p:nvGrpSpPr>
        <p:grpSpPr>
          <a:xfrm>
            <a:off x="971600" y="4725144"/>
            <a:ext cx="504056" cy="504056"/>
            <a:chOff x="971600" y="4725144"/>
            <a:chExt cx="504056" cy="504056"/>
          </a:xfrm>
        </p:grpSpPr>
        <p:cxnSp>
          <p:nvCxnSpPr>
            <p:cNvPr id="31" name="Rovná spojnica 30"/>
            <p:cNvCxnSpPr/>
            <p:nvPr/>
          </p:nvCxnSpPr>
          <p:spPr>
            <a:xfrm>
              <a:off x="971600" y="472514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Rovná spojnica 32"/>
            <p:cNvCxnSpPr/>
            <p:nvPr/>
          </p:nvCxnSpPr>
          <p:spPr>
            <a:xfrm flipH="1">
              <a:off x="971600" y="472514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Skupina 38"/>
          <p:cNvGrpSpPr/>
          <p:nvPr/>
        </p:nvGrpSpPr>
        <p:grpSpPr>
          <a:xfrm>
            <a:off x="3635896" y="4725144"/>
            <a:ext cx="504056" cy="504056"/>
            <a:chOff x="3635896" y="4725144"/>
            <a:chExt cx="504056" cy="504056"/>
          </a:xfrm>
        </p:grpSpPr>
        <p:cxnSp>
          <p:nvCxnSpPr>
            <p:cNvPr id="36" name="Rovná spojnica 35"/>
            <p:cNvCxnSpPr/>
            <p:nvPr/>
          </p:nvCxnSpPr>
          <p:spPr>
            <a:xfrm>
              <a:off x="3635896" y="472514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Rovná spojnica 37"/>
            <p:cNvCxnSpPr/>
            <p:nvPr/>
          </p:nvCxnSpPr>
          <p:spPr>
            <a:xfrm flipH="1">
              <a:off x="3635896" y="4725144"/>
              <a:ext cx="504056" cy="50405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Ovál 39"/>
          <p:cNvSpPr/>
          <p:nvPr/>
        </p:nvSpPr>
        <p:spPr>
          <a:xfrm>
            <a:off x="1586355" y="2598585"/>
            <a:ext cx="1224136" cy="436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Ovál 40"/>
          <p:cNvSpPr/>
          <p:nvPr/>
        </p:nvSpPr>
        <p:spPr>
          <a:xfrm>
            <a:off x="1586355" y="4758825"/>
            <a:ext cx="1224136" cy="436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Zaoblený obdĺžnik 34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37" name="Zaoblený obdĺžnik 36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42" name="Zaoblený obdĺžnik 41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8197540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 animBg="1"/>
      <p:bldP spid="15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Zdroje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err="1" smtClean="0"/>
              <a:t>Ondruš,D</a:t>
            </a:r>
            <a:r>
              <a:rPr lang="sk-SK" dirty="0" smtClean="0"/>
              <a:t>. a kol.: </a:t>
            </a:r>
            <a:r>
              <a:rPr lang="sk-SK" dirty="0" err="1" smtClean="0"/>
              <a:t>Florbal</a:t>
            </a:r>
            <a:r>
              <a:rPr lang="sk-SK" dirty="0" smtClean="0"/>
              <a:t> ako trénovať a hrať</a:t>
            </a:r>
          </a:p>
          <a:p>
            <a:r>
              <a:rPr lang="sk-SK" dirty="0" err="1" smtClean="0"/>
              <a:t>Kysel,J</a:t>
            </a:r>
            <a:r>
              <a:rPr lang="sk-SK" dirty="0" smtClean="0"/>
              <a:t>.: </a:t>
            </a:r>
            <a:r>
              <a:rPr lang="sk-SK" dirty="0" err="1" smtClean="0"/>
              <a:t>Florbal</a:t>
            </a:r>
            <a:r>
              <a:rPr lang="sk-SK" dirty="0" smtClean="0"/>
              <a:t> kompletní </a:t>
            </a:r>
            <a:r>
              <a:rPr lang="sk-SK" dirty="0" err="1" smtClean="0"/>
              <a:t>pruvodce</a:t>
            </a:r>
            <a:endParaRPr lang="sk-SK" dirty="0" smtClean="0"/>
          </a:p>
          <a:p>
            <a:r>
              <a:rPr lang="sk-SK" dirty="0" err="1" smtClean="0"/>
              <a:t>Skružný,Z.:Florbal</a:t>
            </a:r>
            <a:endParaRPr lang="sk-SK" dirty="0" smtClean="0"/>
          </a:p>
          <a:p>
            <a:r>
              <a:rPr lang="sk-SK" dirty="0" smtClean="0"/>
              <a:t>www.florbal.cz</a:t>
            </a:r>
          </a:p>
          <a:p>
            <a:r>
              <a:rPr lang="sk-SK" dirty="0" smtClean="0"/>
              <a:t>Časopis </a:t>
            </a:r>
            <a:r>
              <a:rPr lang="sk-SK" dirty="0" err="1" smtClean="0"/>
              <a:t>Florbal-life</a:t>
            </a:r>
            <a:r>
              <a:rPr lang="sk-SK" dirty="0" smtClean="0"/>
              <a:t> </a:t>
            </a:r>
            <a:r>
              <a:rPr lang="sk-SK" dirty="0" smtClean="0"/>
              <a:t>and </a:t>
            </a:r>
            <a:r>
              <a:rPr lang="sk-SK" dirty="0" err="1" smtClean="0"/>
              <a:t>sport</a:t>
            </a:r>
            <a:endParaRPr lang="sk-SK" dirty="0" smtClean="0"/>
          </a:p>
          <a:p>
            <a:r>
              <a:rPr lang="sk-SK" dirty="0"/>
              <a:t>http://</a:t>
            </a:r>
            <a:r>
              <a:rPr lang="sk-SK" dirty="0" smtClean="0"/>
              <a:t>www.florbalovytrener.cz</a:t>
            </a:r>
          </a:p>
          <a:p>
            <a:r>
              <a:rPr lang="sk-SK" dirty="0"/>
              <a:t>https://</a:t>
            </a:r>
            <a:r>
              <a:rPr lang="sk-SK" dirty="0" smtClean="0"/>
              <a:t>www.youtube.com/watch?v=K7jRHLRdpvk</a:t>
            </a:r>
          </a:p>
          <a:p>
            <a:r>
              <a:rPr lang="sk-SK" dirty="0"/>
              <a:t>https://www.youtube.com/watch?v=GghT9kj3VLI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5AD884-A819-4AD5-8E1B-422A8B6AEF46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2211758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/>
              <a:t>Herné činnosti jednotlivca </a:t>
            </a:r>
            <a:endParaRPr lang="sk-SK" sz="4000" b="1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5AD884-A819-4AD5-8E1B-422A8B6AEF46}" type="slidenum">
              <a:rPr lang="sk-SK" smtClean="0"/>
              <a:t>2</a:t>
            </a:fld>
            <a:endParaRPr lang="sk-SK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80819648"/>
              </p:ext>
            </p:extLst>
          </p:nvPr>
        </p:nvGraphicFramePr>
        <p:xfrm>
          <a:off x="-5444" y="1196752"/>
          <a:ext cx="428941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aoblený obdĺžnik 3">
            <a:hlinkClick r:id="rId7" action="ppaction://hlinksldjump"/>
          </p:cNvPr>
          <p:cNvSpPr/>
          <p:nvPr/>
        </p:nvSpPr>
        <p:spPr>
          <a:xfrm>
            <a:off x="4788024" y="1772816"/>
            <a:ext cx="358849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Držanie hokejky</a:t>
            </a:r>
            <a:endParaRPr lang="sk-SK" sz="2800" dirty="0"/>
          </a:p>
        </p:txBody>
      </p:sp>
      <p:sp>
        <p:nvSpPr>
          <p:cNvPr id="5" name="Vývojový diagram: alternatívny proces 4">
            <a:hlinkClick r:id="rId8" action="ppaction://hlinksldjump"/>
          </p:cNvPr>
          <p:cNvSpPr/>
          <p:nvPr/>
        </p:nvSpPr>
        <p:spPr>
          <a:xfrm>
            <a:off x="4788024" y="2780928"/>
            <a:ext cx="3588496" cy="7200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Základný postoj</a:t>
            </a:r>
            <a:endParaRPr lang="sk-SK" sz="2800" dirty="0"/>
          </a:p>
        </p:txBody>
      </p:sp>
      <p:sp>
        <p:nvSpPr>
          <p:cNvPr id="6" name="Vývojový diagram: alternatívny proces 5">
            <a:hlinkClick r:id="rId9" action="ppaction://hlinksldjump"/>
          </p:cNvPr>
          <p:cNvSpPr/>
          <p:nvPr/>
        </p:nvSpPr>
        <p:spPr>
          <a:xfrm>
            <a:off x="4788024" y="3740727"/>
            <a:ext cx="3588496" cy="768393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Činnosti </a:t>
            </a: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hráča</a:t>
            </a:r>
            <a:r>
              <a:rPr lang="sk-SK" sz="2800" dirty="0" smtClean="0"/>
              <a:t> </a:t>
            </a: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útočné</a:t>
            </a:r>
            <a:endParaRPr lang="sk-SK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Vývojový diagram: alternatívny proces 7"/>
          <p:cNvSpPr/>
          <p:nvPr/>
        </p:nvSpPr>
        <p:spPr>
          <a:xfrm>
            <a:off x="4788024" y="4725144"/>
            <a:ext cx="3588496" cy="79208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dirty="0" smtClean="0"/>
              <a:t>Činnosti </a:t>
            </a: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hráča</a:t>
            </a:r>
            <a:r>
              <a:rPr lang="sk-SK" sz="2800" dirty="0" smtClean="0"/>
              <a:t> </a:t>
            </a: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obranné</a:t>
            </a:r>
            <a:endParaRPr lang="sk-SK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4758889" y="5805264"/>
            <a:ext cx="3588496" cy="8640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solidFill>
                  <a:schemeClr val="bg1"/>
                </a:solidFill>
              </a:rPr>
              <a:t>Činnosti</a:t>
            </a:r>
            <a:r>
              <a:rPr lang="sk-SK" sz="2800" b="1" dirty="0" smtClean="0">
                <a:solidFill>
                  <a:schemeClr val="accent2">
                    <a:lumMod val="75000"/>
                  </a:schemeClr>
                </a:solidFill>
              </a:rPr>
              <a:t> brankára</a:t>
            </a:r>
            <a:endParaRPr lang="sk-SK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Zaoblený obdĺžnik 9">
            <a:hlinkClick r:id="" action="ppaction://hlinkshowjump?jump=nextslide"/>
          </p:cNvPr>
          <p:cNvSpPr/>
          <p:nvPr/>
        </p:nvSpPr>
        <p:spPr>
          <a:xfrm>
            <a:off x="2771800" y="6165304"/>
            <a:ext cx="1440160" cy="3408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1428588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53F3D6-28A9-4065-9FAA-1B2C6E234F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3253F3D6-28A9-4065-9FAA-1B2C6E234F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A74AFBF-CFA7-4896-9B86-2B401E35F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graphicEl>
                                              <a:dgm id="{7A74AFBF-CFA7-4896-9B86-2B401E35F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56332E9-8F13-4061-9D5A-B9908B0E0F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656332E9-8F13-4061-9D5A-B9908B0E0F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8B5B2B-5D97-4BA6-AD5A-FA1F99A02C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378B5B2B-5D97-4BA6-AD5A-FA1F99A02C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30E788-7F44-44F7-81BC-D45813743E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graphicEl>
                                              <a:dgm id="{2830E788-7F44-44F7-81BC-D45813743E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F929AB-76B7-40F3-9596-55AD4056A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DFF929AB-76B7-40F3-9596-55AD4056AB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B10C56-E395-4ECB-96A8-FB5CE9800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E7B10C56-E395-4ECB-96A8-FB5CE9800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22A86B-374B-450D-B415-5F48BBB2C9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0B22A86B-374B-450D-B415-5F48BBB2C9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Držanie hokejky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/>
          <a:lstStyle/>
          <a:p>
            <a:r>
              <a:rPr lang="sk-SK" sz="2800" dirty="0" smtClean="0">
                <a:solidFill>
                  <a:srgbClr val="FFFF00"/>
                </a:solidFill>
              </a:rPr>
              <a:t>Pravé</a:t>
            </a:r>
            <a:r>
              <a:rPr lang="sk-SK" sz="2800" dirty="0" smtClean="0"/>
              <a:t> držanie</a:t>
            </a:r>
          </a:p>
          <a:p>
            <a:r>
              <a:rPr lang="sk-SK" sz="2800" dirty="0">
                <a:solidFill>
                  <a:srgbClr val="FFFF00"/>
                </a:solidFill>
              </a:rPr>
              <a:t>Ľ</a:t>
            </a:r>
            <a:r>
              <a:rPr lang="sk-SK" sz="2800" dirty="0" smtClean="0">
                <a:solidFill>
                  <a:srgbClr val="FFFF00"/>
                </a:solidFill>
              </a:rPr>
              <a:t>avé</a:t>
            </a:r>
            <a:r>
              <a:rPr lang="sk-SK" sz="2800" dirty="0" smtClean="0"/>
              <a:t> držanie – uchopiť  hokejku pravou rukou na konci hokejky a ľavou uprostred pod </a:t>
            </a:r>
            <a:r>
              <a:rPr lang="sk-SK" sz="2800" dirty="0" err="1" smtClean="0"/>
              <a:t>omotávkou</a:t>
            </a:r>
            <a:endParaRPr lang="sk-SK" sz="2800" dirty="0" smtClean="0"/>
          </a:p>
          <a:p>
            <a:pPr marL="68580" indent="0">
              <a:buNone/>
            </a:pPr>
            <a:endParaRPr lang="sk-SK" sz="2800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sk-SK" sz="2800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Chyby: úzky úchop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3</a:t>
            </a:fld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924944"/>
            <a:ext cx="3672408" cy="2899269"/>
          </a:xfrm>
          <a:prstGeom prst="rect">
            <a:avLst/>
          </a:prstGeom>
        </p:spPr>
      </p:pic>
      <p:sp>
        <p:nvSpPr>
          <p:cNvPr id="6" name="Zaoblený obdĺžnik 5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8" name="Zaoblený obdĺžnik 7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650783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Odkryť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2195736" y="3907796"/>
            <a:ext cx="1951620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32903650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Základný postoj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21582" y="1556792"/>
            <a:ext cx="7772400" cy="4021704"/>
          </a:xfrm>
        </p:spPr>
        <p:txBody>
          <a:bodyPr/>
          <a:lstStyle/>
          <a:p>
            <a:r>
              <a:rPr lang="sk-SK" sz="2800" dirty="0" smtClean="0">
                <a:solidFill>
                  <a:srgbClr val="FFFF00"/>
                </a:solidFill>
              </a:rPr>
              <a:t>Kolená </a:t>
            </a:r>
            <a:r>
              <a:rPr lang="sk-SK" sz="2800" dirty="0" smtClean="0"/>
              <a:t>pokrčené</a:t>
            </a:r>
          </a:p>
          <a:p>
            <a:r>
              <a:rPr lang="sk-SK" sz="2800" dirty="0" smtClean="0">
                <a:solidFill>
                  <a:srgbClr val="FFFF00"/>
                </a:solidFill>
              </a:rPr>
              <a:t>Hlavu</a:t>
            </a:r>
            <a:r>
              <a:rPr lang="sk-SK" sz="2800" dirty="0" smtClean="0"/>
              <a:t> zodvihnutú</a:t>
            </a:r>
          </a:p>
          <a:p>
            <a:r>
              <a:rPr lang="sk-SK" sz="2800" dirty="0" smtClean="0">
                <a:solidFill>
                  <a:srgbClr val="FFFF00"/>
                </a:solidFill>
              </a:rPr>
              <a:t>Chrbát</a:t>
            </a:r>
            <a:r>
              <a:rPr lang="sk-SK" sz="2800" dirty="0" smtClean="0"/>
              <a:t> vzpriamený</a:t>
            </a:r>
          </a:p>
          <a:p>
            <a:r>
              <a:rPr lang="sk-SK" sz="2800" dirty="0" smtClean="0">
                <a:solidFill>
                  <a:srgbClr val="FFFF00"/>
                </a:solidFill>
              </a:rPr>
              <a:t>Chodidlá</a:t>
            </a:r>
            <a:r>
              <a:rPr lang="sk-SK" sz="2800" dirty="0" smtClean="0"/>
              <a:t> rovnobežne na šírku ramien</a:t>
            </a:r>
          </a:p>
          <a:p>
            <a:r>
              <a:rPr lang="sk-SK" sz="2800" dirty="0">
                <a:solidFill>
                  <a:srgbClr val="FFFF00"/>
                </a:solidFill>
              </a:rPr>
              <a:t>Hokejku</a:t>
            </a:r>
            <a:r>
              <a:rPr lang="sk-SK" sz="2800" dirty="0"/>
              <a:t> držať obidvomi rukami s </a:t>
            </a:r>
            <a:r>
              <a:rPr lang="sk-SK" sz="2800" dirty="0" err="1"/>
              <a:t>čepelou</a:t>
            </a:r>
            <a:r>
              <a:rPr lang="sk-SK" sz="2800" dirty="0"/>
              <a:t> na zemi</a:t>
            </a:r>
          </a:p>
          <a:p>
            <a:pPr marL="68580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Chyby: hlboký predklon trupu, postoj bez   pokrčenia kolien, úzky úchop hokejky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4</a:t>
            </a:fld>
            <a:endParaRPr lang="sk-SK"/>
          </a:p>
        </p:txBody>
      </p:sp>
      <p:sp>
        <p:nvSpPr>
          <p:cNvPr id="5" name="Zaoblený obdĺžnik 4"/>
          <p:cNvSpPr/>
          <p:nvPr/>
        </p:nvSpPr>
        <p:spPr>
          <a:xfrm>
            <a:off x="650783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Odkryť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2490950" y="1566491"/>
            <a:ext cx="1951620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2346934" y="2118852"/>
            <a:ext cx="1951620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2490950" y="2600764"/>
            <a:ext cx="1951620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/>
          <p:cNvSpPr/>
          <p:nvPr/>
        </p:nvSpPr>
        <p:spPr>
          <a:xfrm>
            <a:off x="2834458" y="3057945"/>
            <a:ext cx="4625044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2713831" y="3661697"/>
            <a:ext cx="5256584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1392406" y="4155009"/>
            <a:ext cx="850601" cy="3541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Zaoblený obdĺžnik 11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13" name="Zaoblený obdĺžnik 12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14" name="Zaoblený obdĺžnik 13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9435384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Č</a:t>
            </a:r>
            <a:r>
              <a:rPr lang="sk-SK" sz="4000" b="1" dirty="0" smtClean="0"/>
              <a:t>innosti hráča - útočné</a:t>
            </a:r>
            <a:endParaRPr lang="sk-SK" sz="4000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55AD884-A819-4AD5-8E1B-422A8B6AEF46}" type="slidenum">
              <a:rPr lang="sk-SK" smtClean="0"/>
              <a:t>5</a:t>
            </a:fld>
            <a:endParaRPr lang="sk-SK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09929457"/>
              </p:ext>
            </p:extLst>
          </p:nvPr>
        </p:nvGraphicFramePr>
        <p:xfrm>
          <a:off x="1259632" y="1412776"/>
          <a:ext cx="6336704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aoblený obdĺžnik 5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8" name="Zaoblený obdĺžnik 7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03310393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DDCBB8-925B-4A33-9F1D-84E36C33E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51DDCBB8-925B-4A33-9F1D-84E36C33EA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3E56F1-D494-4797-AA30-84AD3169D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dgm id="{7F3E56F1-D494-4797-AA30-84AD3169D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90BD8C-22A5-4929-B150-B676666F97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dgm id="{C890BD8C-22A5-4929-B150-B676666F97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23B55BD-6EDE-45C0-9F1D-017CF5595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F23B55BD-6EDE-45C0-9F1D-017CF5595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65B408-C73B-4B15-A840-B3A6DEEA7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graphicEl>
                                              <a:dgm id="{8465B408-C73B-4B15-A840-B3A6DEEA7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DF08AA-81A7-4582-96C4-EC0100D153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3">
                                            <p:graphicEl>
                                              <a:dgm id="{8FDF08AA-81A7-4582-96C4-EC0100D153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74F6D9-5628-404F-8F2C-BD2EF7452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EB74F6D9-5628-404F-8F2C-BD2EF74527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F8C6AC-4C39-4989-8C25-D88A7157C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BBF8C6AC-4C39-4989-8C25-D88A7157C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020A0A-7F2E-42CB-BC0D-36552608A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16020A0A-7F2E-42CB-BC0D-36552608A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4F67-4B7F-4A11-BDB9-E93E862491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EE7A4F67-4B7F-4A11-BDB9-E93E862491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B2E749-66DB-494D-AADC-BEFADD3122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1000"/>
                                        <p:tgtEl>
                                          <p:spTgt spid="3">
                                            <p:graphicEl>
                                              <a:dgm id="{9BB2E749-66DB-494D-AADC-BEFADD3122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E78527F-1FA9-466F-ADF9-A7EC5DAE0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3">
                                            <p:graphicEl>
                                              <a:dgm id="{9E78527F-1FA9-466F-ADF9-A7EC5DAE0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031344-7303-41DE-8ACA-3115ACFFE0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5" dur="1000"/>
                                        <p:tgtEl>
                                          <p:spTgt spid="3">
                                            <p:graphicEl>
                                              <a:dgm id="{D0031344-7303-41DE-8ACA-3115ACFFE0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216381-D339-4EAE-947C-BB1CDD6377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9" dur="1000"/>
                                        <p:tgtEl>
                                          <p:spTgt spid="3">
                                            <p:graphicEl>
                                              <a:dgm id="{80216381-D339-4EAE-947C-BB1CDD6377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A46A6-A790-4D3F-995B-1705FBB2F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89BA46A6-A790-4D3F-995B-1705FBB2F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C4BD00-7C48-402C-8B14-0E1AE93B2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7" dur="1000"/>
                                        <p:tgtEl>
                                          <p:spTgt spid="3">
                                            <p:graphicEl>
                                              <a:dgm id="{F8C4BD00-7C48-402C-8B14-0E1AE93B2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B1611B-A98C-464A-9DDE-AABCCDE16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1" dur="1000"/>
                                        <p:tgtEl>
                                          <p:spTgt spid="3">
                                            <p:graphicEl>
                                              <a:dgm id="{08B1611B-A98C-464A-9DDE-AABCCDE16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Dribling</a:t>
            </a:r>
            <a:endParaRPr lang="sk-SK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sk-SK" sz="2800" dirty="0" smtClean="0">
                <a:solidFill>
                  <a:srgbClr val="FFFF00"/>
                </a:solidFill>
              </a:rPr>
              <a:t>1.hokejový</a:t>
            </a:r>
            <a:r>
              <a:rPr lang="sk-SK" sz="2800" dirty="0" smtClean="0"/>
              <a:t> – forhend a bekhend</a:t>
            </a:r>
          </a:p>
          <a:p>
            <a:pPr marL="36576" indent="0">
              <a:buNone/>
            </a:pPr>
            <a:r>
              <a:rPr lang="sk-SK" sz="2800" dirty="0" smtClean="0">
                <a:solidFill>
                  <a:srgbClr val="FFFF00"/>
                </a:solidFill>
              </a:rPr>
              <a:t>2.florbalový</a:t>
            </a:r>
            <a:r>
              <a:rPr lang="sk-SK" sz="2800" dirty="0" smtClean="0"/>
              <a:t> – forhend</a:t>
            </a:r>
          </a:p>
          <a:p>
            <a:r>
              <a:rPr lang="sk-SK" sz="2800" dirty="0"/>
              <a:t> V</a:t>
            </a:r>
            <a:r>
              <a:rPr lang="sk-SK" sz="2800" dirty="0" smtClean="0"/>
              <a:t>ykonáva sa na mieste a v pohybe</a:t>
            </a:r>
          </a:p>
          <a:p>
            <a:r>
              <a:rPr lang="sk-SK" sz="2800" dirty="0" smtClean="0"/>
              <a:t>Správne prevedenie: </a:t>
            </a:r>
            <a:r>
              <a:rPr lang="sk-SK" sz="2800" dirty="0" smtClean="0">
                <a:solidFill>
                  <a:srgbClr val="FFFF00"/>
                </a:solidFill>
              </a:rPr>
              <a:t>pohľad hore, prenášanie ťažiska, širší </a:t>
            </a:r>
            <a:r>
              <a:rPr lang="sk-SK" sz="2800" dirty="0" err="1" smtClean="0">
                <a:solidFill>
                  <a:srgbClr val="FFFF00"/>
                </a:solidFill>
              </a:rPr>
              <a:t>postoj,uvoľnené</a:t>
            </a:r>
            <a:r>
              <a:rPr lang="sk-SK" sz="2800" dirty="0" smtClean="0">
                <a:solidFill>
                  <a:srgbClr val="FFFF00"/>
                </a:solidFill>
              </a:rPr>
              <a:t> </a:t>
            </a:r>
            <a:r>
              <a:rPr lang="sk-SK" sz="2800" dirty="0" err="1" smtClean="0">
                <a:solidFill>
                  <a:srgbClr val="FFFF00"/>
                </a:solidFill>
              </a:rPr>
              <a:t>zápästie,vystretý</a:t>
            </a:r>
            <a:r>
              <a:rPr lang="sk-SK" sz="2800" dirty="0" smtClean="0">
                <a:solidFill>
                  <a:srgbClr val="FFFF00"/>
                </a:solidFill>
              </a:rPr>
              <a:t> chrbát</a:t>
            </a:r>
          </a:p>
          <a:p>
            <a:pPr marL="36576" indent="0">
              <a:buNone/>
            </a:pPr>
            <a:endParaRPr lang="sk-SK" sz="2800" dirty="0" smtClean="0"/>
          </a:p>
          <a:p>
            <a:pPr marL="36576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Chyby</a:t>
            </a:r>
            <a:r>
              <a:rPr lang="sk-SK" sz="2800" dirty="0" smtClean="0"/>
              <a:t> </a:t>
            </a:r>
            <a:r>
              <a:rPr lang="sk-SK" sz="2800" dirty="0" smtClean="0">
                <a:solidFill>
                  <a:srgbClr val="FF0000"/>
                </a:solidFill>
              </a:rPr>
              <a:t>: loptička ďaleko od tela </a:t>
            </a:r>
            <a:endParaRPr lang="sk-SK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6</a:t>
            </a:fld>
            <a:endParaRPr lang="sk-SK"/>
          </a:p>
        </p:txBody>
      </p:sp>
      <p:sp>
        <p:nvSpPr>
          <p:cNvPr id="5" name="Zaoblený obdĺžnik 4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6" name="Zaoblený obdĺžnik 5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  <p:sp>
        <p:nvSpPr>
          <p:cNvPr id="8" name="Zaoblený obdĺžnik 7"/>
          <p:cNvSpPr/>
          <p:nvPr/>
        </p:nvSpPr>
        <p:spPr>
          <a:xfrm>
            <a:off x="650783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Odkryť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2915816" y="1795800"/>
            <a:ext cx="3096344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/>
          <p:cNvSpPr/>
          <p:nvPr/>
        </p:nvSpPr>
        <p:spPr>
          <a:xfrm>
            <a:off x="3095836" y="2399552"/>
            <a:ext cx="3096344" cy="4933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704983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Dribling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7</a:t>
            </a:fld>
            <a:endParaRPr lang="sk-SK"/>
          </a:p>
        </p:txBody>
      </p:sp>
      <p:sp>
        <p:nvSpPr>
          <p:cNvPr id="6" name="Zaoblený obdĺžnik 5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8" name="Zaoblený obdĺžnik 7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6434" name="ShockwaveFlash1" r:id="rId2" imgW="1828800" imgH="1828800"/>
        </mc:Choice>
        <mc:Fallback>
          <p:control name="ShockwaveFlash1" r:id="rId2" imgW="1828800" imgH="18288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1268413"/>
                  <a:ext cx="7775575" cy="460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62939455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Streľba</a:t>
            </a:r>
            <a:endParaRPr lang="sk-SK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196752"/>
            <a:ext cx="7772400" cy="468052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sk-SK" sz="3300" dirty="0" smtClean="0">
                <a:solidFill>
                  <a:srgbClr val="FFFF00"/>
                </a:solidFill>
              </a:rPr>
              <a:t>Cieľ:</a:t>
            </a:r>
          </a:p>
          <a:p>
            <a:r>
              <a:rPr lang="sk-SK" sz="3300" dirty="0" smtClean="0"/>
              <a:t>Dosiahnuť gól po : samostatnej akcii,</a:t>
            </a:r>
          </a:p>
          <a:p>
            <a:pPr marL="36576" indent="0">
              <a:buNone/>
            </a:pPr>
            <a:r>
              <a:rPr lang="sk-SK" sz="3300" dirty="0" smtClean="0"/>
              <a:t>    trestnom strieľaní, kombinácii hráčov</a:t>
            </a:r>
          </a:p>
          <a:p>
            <a:pPr marL="36576" indent="0">
              <a:buNone/>
            </a:pPr>
            <a:r>
              <a:rPr lang="sk-SK" sz="3300" dirty="0" smtClean="0"/>
              <a:t>    tečovaní, dorážaní</a:t>
            </a:r>
          </a:p>
          <a:p>
            <a:pPr marL="36576" indent="0">
              <a:buNone/>
            </a:pPr>
            <a:r>
              <a:rPr lang="sk-SK" sz="3300" dirty="0"/>
              <a:t> </a:t>
            </a:r>
            <a:r>
              <a:rPr lang="sk-SK" sz="3300" dirty="0" smtClean="0"/>
              <a:t>   </a:t>
            </a:r>
            <a:r>
              <a:rPr lang="sk-SK" sz="3300" dirty="0" smtClean="0">
                <a:solidFill>
                  <a:srgbClr val="FFFF00"/>
                </a:solidFill>
              </a:rPr>
              <a:t>1. forhend</a:t>
            </a:r>
          </a:p>
          <a:p>
            <a:pPr marL="36576" indent="0">
              <a:buNone/>
            </a:pPr>
            <a:r>
              <a:rPr lang="sk-SK" sz="3300" dirty="0"/>
              <a:t> </a:t>
            </a:r>
            <a:r>
              <a:rPr lang="sk-SK" sz="3300" dirty="0" smtClean="0"/>
              <a:t>   </a:t>
            </a:r>
            <a:r>
              <a:rPr lang="sk-SK" sz="3300" dirty="0" smtClean="0">
                <a:solidFill>
                  <a:srgbClr val="FFFF00"/>
                </a:solidFill>
              </a:rPr>
              <a:t>2. bekhend</a:t>
            </a:r>
          </a:p>
          <a:p>
            <a:pPr marL="36576" indent="0">
              <a:buNone/>
            </a:pPr>
            <a:endParaRPr lang="sk-SK" sz="3300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sk-SK" sz="3300" dirty="0" smtClean="0">
                <a:solidFill>
                  <a:srgbClr val="FFFF00"/>
                </a:solidFill>
              </a:rPr>
              <a:t>                          Ťahom, príklepom, golfom</a:t>
            </a:r>
          </a:p>
          <a:p>
            <a:pPr marL="36576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8</a:t>
            </a:fld>
            <a:endParaRPr lang="sk-SK"/>
          </a:p>
        </p:txBody>
      </p:sp>
      <p:sp>
        <p:nvSpPr>
          <p:cNvPr id="5" name="Zaoblený obdĺžnik 4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6" name="Zaoblený obdĺžnik 5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608369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Streľba - ťahom</a:t>
            </a:r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AD884-A819-4AD5-8E1B-422A8B6AEF46}" type="slidenum">
              <a:rPr lang="sk-SK" smtClean="0"/>
              <a:t>9</a:t>
            </a:fld>
            <a:endParaRPr lang="sk-SK"/>
          </a:p>
        </p:txBody>
      </p:sp>
      <p:sp>
        <p:nvSpPr>
          <p:cNvPr id="5" name="Zaoblený obdĺžnik 4">
            <a:hlinkClick r:id="" action="ppaction://hlinkshowjump?jump=nextslide"/>
          </p:cNvPr>
          <p:cNvSpPr/>
          <p:nvPr/>
        </p:nvSpPr>
        <p:spPr>
          <a:xfrm>
            <a:off x="899592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6" name="Zaoblený obdĺžnik 5">
            <a:hlinkClick r:id="" action="ppaction://hlinkshowjump?jump=previousslide"/>
          </p:cNvPr>
          <p:cNvSpPr/>
          <p:nvPr/>
        </p:nvSpPr>
        <p:spPr>
          <a:xfrm>
            <a:off x="2780184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7" name="Zaoblený obdĺžnik 6">
            <a:hlinkClick r:id="" action="ppaction://hlinkshowjump?jump=lastslide"/>
          </p:cNvPr>
          <p:cNvSpPr/>
          <p:nvPr/>
        </p:nvSpPr>
        <p:spPr>
          <a:xfrm>
            <a:off x="4644008" y="5877272"/>
            <a:ext cx="172819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98" name="ShockwaveFlash1" r:id="rId2" imgW="1828800" imgH="1828800"/>
        </mc:Choice>
        <mc:Fallback>
          <p:control name="ShockwaveFlash1" r:id="rId2" imgW="1828800" imgH="18288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00113" y="1268413"/>
                  <a:ext cx="7775575" cy="460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941241141"/>
      </p:ext>
    </p:extLst>
  </p:cSld>
  <p:clrMapOvr>
    <a:masterClrMapping/>
  </p:clrMapOvr>
  <p:transition spd="slow" advClick="0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847</TotalTime>
  <Words>433</Words>
  <Application>Microsoft Office PowerPoint</Application>
  <PresentationFormat>Prezentácia na obrazovke (4:3)</PresentationFormat>
  <Paragraphs>171</Paragraphs>
  <Slides>15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Metro</vt:lpstr>
      <vt:lpstr>Herné činnosti jednotlivca    </vt:lpstr>
      <vt:lpstr>Herné činnosti jednotlivca </vt:lpstr>
      <vt:lpstr>Držanie hokejky</vt:lpstr>
      <vt:lpstr>Základný postoj</vt:lpstr>
      <vt:lpstr>Činnosti hráča - útočné</vt:lpstr>
      <vt:lpstr>Dribling</vt:lpstr>
      <vt:lpstr>Dribling </vt:lpstr>
      <vt:lpstr>Streľba</vt:lpstr>
      <vt:lpstr>Streľba - ťahom</vt:lpstr>
      <vt:lpstr>Uvoľňovanie bez loptičky</vt:lpstr>
      <vt:lpstr>Vhadzovanie</vt:lpstr>
      <vt:lpstr>Prípravné cvičenia - nácvik</vt:lpstr>
      <vt:lpstr>Úloha </vt:lpstr>
      <vt:lpstr>Kontrolná otázka </vt:lpstr>
      <vt:lpstr>Zdroje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FLORBAL - Metodika</dc:title>
  <dc:creator>install</dc:creator>
  <cp:lastModifiedBy>Ľuboš Hrabovský</cp:lastModifiedBy>
  <cp:revision>112</cp:revision>
  <dcterms:created xsi:type="dcterms:W3CDTF">2014-03-30T17:22:12Z</dcterms:created>
  <dcterms:modified xsi:type="dcterms:W3CDTF">2014-05-05T10:55:45Z</dcterms:modified>
</cp:coreProperties>
</file>