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5" r:id="rId5"/>
    <p:sldId id="259" r:id="rId6"/>
    <p:sldId id="260" r:id="rId7"/>
    <p:sldId id="261" r:id="rId8"/>
    <p:sldId id="266" r:id="rId9"/>
    <p:sldId id="267" r:id="rId10"/>
    <p:sldId id="269" r:id="rId11"/>
    <p:sldId id="275" r:id="rId12"/>
    <p:sldId id="272" r:id="rId13"/>
    <p:sldId id="273" r:id="rId14"/>
    <p:sldId id="276" r:id="rId15"/>
    <p:sldId id="277" r:id="rId16"/>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763"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endParaRPr lang="sk-SK"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sk-SK"/>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AA98576-A583-4FCA-8CC3-363481CA4CB1}" type="slidenum">
              <a:rPr lang="sk-SK" smtClean="0"/>
              <a:t>‹#›</a:t>
            </a:fld>
            <a:endParaRPr lang="sk-SK"/>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hasCustomPrompt="1"/>
          </p:nvPr>
        </p:nvSpPr>
        <p:spPr>
          <a:xfrm>
            <a:off x="1183341" y="1387737"/>
            <a:ext cx="6777318" cy="1731982"/>
          </a:xfrm>
        </p:spPr>
        <p:txBody>
          <a:bodyPr anchor="b"/>
          <a:lstStyle>
            <a:lvl1pPr>
              <a:defRPr sz="5400">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z="4400" dirty="0" smtClean="0">
                <a:solidFill>
                  <a:schemeClr val="bg1"/>
                </a:solidFill>
              </a:rPr>
              <a:t>The Life of Ernest Hemingway</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dirty="0" smtClean="0"/>
              <a:t>Upravte štýl predlohy podnadpisov</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Vertical Text Placeholder 2"/>
          <p:cNvSpPr>
            <a:spLocks noGrp="1"/>
          </p:cNvSpPr>
          <p:nvPr>
            <p:ph type="body" orient="vert" idx="1"/>
          </p:nvPr>
        </p:nvSpPr>
        <p:spPr/>
        <p:txBody>
          <a:bodyPr vert="eaVert" anchor="ct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37765078-EFBC-4DA8-97D0-5CC23DC3B177}" type="datetimeFigureOut">
              <a:rPr lang="sk-SK" smtClean="0"/>
              <a:t>26.5.2014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0AA98576-A583-4FCA-8CC3-363481CA4CB1}" type="slidenum">
              <a:rPr lang="sk-SK" smtClean="0"/>
              <a:t>‹#›</a:t>
            </a:fld>
            <a:endParaRPr lang="sk-SK"/>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37765078-EFBC-4DA8-97D0-5CC23DC3B177}" type="datetimeFigureOut">
              <a:rPr lang="sk-SK" smtClean="0"/>
              <a:t>26.5.2014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0AA98576-A583-4FCA-8CC3-363481CA4CB1}" type="slidenum">
              <a:rPr lang="sk-SK" smtClean="0"/>
              <a:t>‹#›</a:t>
            </a:fld>
            <a:endParaRPr lang="sk-SK"/>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37765078-EFBC-4DA8-97D0-5CC23DC3B177}" type="datetimeFigureOut">
              <a:rPr lang="sk-SK" smtClean="0"/>
              <a:t>26.5.2014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0AA98576-A583-4FCA-8CC3-363481CA4CB1}" type="slidenum">
              <a:rPr lang="sk-SK" smtClean="0"/>
              <a:t>‹#›</a:t>
            </a:fld>
            <a:endParaRPr lang="sk-SK"/>
          </a:p>
        </p:txBody>
      </p:sp>
      <p:sp>
        <p:nvSpPr>
          <p:cNvPr id="11" name="Title 10"/>
          <p:cNvSpPr>
            <a:spLocks noGrp="1"/>
          </p:cNvSpPr>
          <p:nvPr>
            <p:ph type="title"/>
          </p:nvPr>
        </p:nvSpPr>
        <p:spPr/>
        <p:txBody>
          <a:bodyPr/>
          <a:lstStyle/>
          <a:p>
            <a:r>
              <a:rPr lang="sk-SK" smtClean="0"/>
              <a:t>Upravte štýly predlohy textu</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sk-SK" smtClean="0"/>
              <a:t>Upravte štýly predlohy textu</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37765078-EFBC-4DA8-97D0-5CC23DC3B177}" type="datetimeFigureOut">
              <a:rPr lang="sk-SK" smtClean="0"/>
              <a:t>26.5.2014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0AA98576-A583-4FCA-8CC3-363481CA4CB1}" type="slidenum">
              <a:rPr lang="sk-SK" smtClean="0"/>
              <a:t>‹#›</a:t>
            </a:fld>
            <a:endParaRPr lang="sk-SK"/>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765078-EFBC-4DA8-97D0-5CC23DC3B177}" type="datetimeFigureOut">
              <a:rPr lang="sk-SK" smtClean="0"/>
              <a:t>26.5.2014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0AA98576-A583-4FCA-8CC3-363481CA4CB1}" type="slidenum">
              <a:rPr lang="sk-SK" smtClean="0"/>
              <a:t>‹#›</a:t>
            </a:fld>
            <a:endParaRPr lang="sk-SK"/>
          </a:p>
        </p:txBody>
      </p:sp>
      <p:sp>
        <p:nvSpPr>
          <p:cNvPr id="12" name="Title 11"/>
          <p:cNvSpPr>
            <a:spLocks noGrp="1"/>
          </p:cNvSpPr>
          <p:nvPr>
            <p:ph type="title"/>
          </p:nvPr>
        </p:nvSpPr>
        <p:spPr/>
        <p:txBody>
          <a:bodyPr/>
          <a:lstStyle>
            <a:lvl1pPr>
              <a:defRPr>
                <a:solidFill>
                  <a:schemeClr val="tx2"/>
                </a:solidFill>
              </a:defRPr>
            </a:lvl1pPr>
          </a:lstStyle>
          <a:p>
            <a:r>
              <a:rPr lang="sk-SK" smtClean="0"/>
              <a:t>Upravte štýly predlohy textu</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smtClean="0"/>
              <a:t>Upravte štýly predlohy textu</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37765078-EFBC-4DA8-97D0-5CC23DC3B177}" type="datetimeFigureOut">
              <a:rPr lang="sk-SK" smtClean="0"/>
              <a:t>26.5.2014</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0AA98576-A583-4FCA-8CC3-363481CA4CB1}" type="slidenum">
              <a:rPr lang="sk-SK" smtClean="0"/>
              <a:t>‹#›</a:t>
            </a:fld>
            <a:endParaRPr lang="sk-SK"/>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37765078-EFBC-4DA8-97D0-5CC23DC3B177}" type="datetimeFigureOut">
              <a:rPr lang="sk-SK" smtClean="0"/>
              <a:t>26.5.2014</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0AA98576-A583-4FCA-8CC3-363481CA4CB1}" type="slidenum">
              <a:rPr lang="sk-SK" smtClean="0"/>
              <a:t>‹#›</a:t>
            </a:fld>
            <a:endParaRPr lang="sk-SK"/>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65078-EFBC-4DA8-97D0-5CC23DC3B177}" type="datetimeFigureOut">
              <a:rPr lang="sk-SK" smtClean="0"/>
              <a:t>26.5.2014</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0AA98576-A583-4FCA-8CC3-363481CA4CB1}" type="slidenum">
              <a:rPr lang="sk-SK" smtClean="0"/>
              <a:t>‹#›</a:t>
            </a:fld>
            <a:endParaRPr lang="sk-SK"/>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sk-SK" smtClean="0"/>
              <a:t>Upravte štýly predlohy textu</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37765078-EFBC-4DA8-97D0-5CC23DC3B177}" type="datetimeFigureOut">
              <a:rPr lang="sk-SK" smtClean="0"/>
              <a:t>26.5.2014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0AA98576-A583-4FCA-8CC3-363481CA4CB1}" type="slidenum">
              <a:rPr lang="sk-SK" smtClean="0"/>
              <a:t>‹#›</a:t>
            </a:fld>
            <a:endParaRPr lang="sk-SK"/>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sk-SK" smtClean="0"/>
              <a:t>Upravte štýly predlohy textu</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37765078-EFBC-4DA8-97D0-5CC23DC3B177}" type="datetimeFigureOut">
              <a:rPr lang="sk-SK" smtClean="0"/>
              <a:t>26.5.2014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0AA98576-A583-4FCA-8CC3-363481CA4CB1}" type="slidenum">
              <a:rPr lang="sk-SK" smtClean="0"/>
              <a:t>‹#›</a:t>
            </a:fld>
            <a:endParaRPr lang="sk-SK"/>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sk-SK"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sk-SK"/>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AA98576-A583-4FCA-8CC3-363481CA4CB1}" type="slidenum">
              <a:rPr lang="sk-SK" smtClean="0"/>
              <a:t>‹#›</a:t>
            </a:fld>
            <a:endParaRPr lang="sk-SK"/>
          </a:p>
        </p:txBody>
      </p:sp>
      <p:sp>
        <p:nvSpPr>
          <p:cNvPr id="8" name="Zaoblený obdĺžnik 7">
            <a:hlinkClick r:id="" action="ppaction://hlinkshowjump?jump=nextslide"/>
          </p:cNvPr>
          <p:cNvSpPr/>
          <p:nvPr userDrawn="1"/>
        </p:nvSpPr>
        <p:spPr>
          <a:xfrm>
            <a:off x="683568" y="508248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smtClean="0"/>
              <a:t>next</a:t>
            </a:r>
            <a:endParaRPr lang="sk-SK" dirty="0"/>
          </a:p>
        </p:txBody>
      </p:sp>
      <p:sp>
        <p:nvSpPr>
          <p:cNvPr id="9" name="Zaoblený obdĺžnik 8">
            <a:hlinkClick r:id="" action="ppaction://hlinkshowjump?jump=previousslide"/>
          </p:cNvPr>
          <p:cNvSpPr/>
          <p:nvPr userDrawn="1"/>
        </p:nvSpPr>
        <p:spPr>
          <a:xfrm>
            <a:off x="1979712" y="508248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smtClean="0"/>
              <a:t>back</a:t>
            </a:r>
            <a:endParaRPr lang="sk-SK" dirty="0"/>
          </a:p>
        </p:txBody>
      </p:sp>
      <p:sp>
        <p:nvSpPr>
          <p:cNvPr id="10" name="Zaoblený obdĺžnik 9">
            <a:hlinkClick r:id="" action="ppaction://hlinkshowjump?jump=endshow"/>
          </p:cNvPr>
          <p:cNvSpPr/>
          <p:nvPr userDrawn="1"/>
        </p:nvSpPr>
        <p:spPr>
          <a:xfrm>
            <a:off x="3347864" y="508248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t>end</a:t>
            </a:r>
            <a:endParaRPr lang="sk-SK"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1" y="404665"/>
            <a:ext cx="4608511" cy="1728191"/>
          </a:xfrm>
        </p:spPr>
        <p:txBody>
          <a:bodyPr/>
          <a:lstStyle/>
          <a:p>
            <a:r>
              <a:rPr lang="sk-SK" dirty="0" smtClean="0">
                <a:solidFill>
                  <a:schemeClr val="accent5">
                    <a:lumMod val="50000"/>
                  </a:schemeClr>
                </a:solidFill>
                <a:latin typeface="Algerian" panose="04020705040A02060702" pitchFamily="82" charset="0"/>
              </a:rPr>
              <a:t>Ernest </a:t>
            </a:r>
            <a:r>
              <a:rPr lang="sk-SK" dirty="0">
                <a:solidFill>
                  <a:schemeClr val="accent5">
                    <a:lumMod val="50000"/>
                  </a:schemeClr>
                </a:solidFill>
                <a:latin typeface="Algerian" panose="04020705040A02060702" pitchFamily="82" charset="0"/>
              </a:rPr>
              <a:t>H</a:t>
            </a:r>
            <a:r>
              <a:rPr lang="sk-SK" dirty="0" smtClean="0">
                <a:solidFill>
                  <a:schemeClr val="accent5">
                    <a:lumMod val="50000"/>
                  </a:schemeClr>
                </a:solidFill>
                <a:latin typeface="Algerian" panose="04020705040A02060702" pitchFamily="82" charset="0"/>
              </a:rPr>
              <a:t>emingway</a:t>
            </a:r>
            <a:endParaRPr lang="sk-SK" dirty="0">
              <a:solidFill>
                <a:schemeClr val="accent5">
                  <a:lumMod val="50000"/>
                </a:schemeClr>
              </a:solidFill>
              <a:latin typeface="Algerian" panose="04020705040A02060702" pitchFamily="82" charset="0"/>
            </a:endParaRPr>
          </a:p>
        </p:txBody>
      </p:sp>
      <p:sp>
        <p:nvSpPr>
          <p:cNvPr id="3" name="Podnadpis 2"/>
          <p:cNvSpPr>
            <a:spLocks noGrp="1"/>
          </p:cNvSpPr>
          <p:nvPr>
            <p:ph type="subTitle" idx="1"/>
          </p:nvPr>
        </p:nvSpPr>
        <p:spPr>
          <a:xfrm>
            <a:off x="5220072" y="260648"/>
            <a:ext cx="3623008" cy="1584176"/>
          </a:xfrm>
        </p:spPr>
        <p:txBody>
          <a:bodyPr>
            <a:normAutofit fontScale="92500" lnSpcReduction="10000"/>
          </a:bodyPr>
          <a:lstStyle/>
          <a:p>
            <a:r>
              <a:rPr lang="sk-SK" dirty="0" smtClean="0"/>
              <a:t>Mgr. Vlasta </a:t>
            </a:r>
            <a:r>
              <a:rPr lang="sk-SK" dirty="0" err="1" smtClean="0"/>
              <a:t>Moncoľová</a:t>
            </a:r>
            <a:endParaRPr lang="sk-SK" dirty="0" smtClean="0"/>
          </a:p>
          <a:p>
            <a:r>
              <a:rPr lang="sk-SK" dirty="0" smtClean="0"/>
              <a:t>Gymnázium </a:t>
            </a:r>
            <a:r>
              <a:rPr lang="sk-SK" dirty="0" err="1" smtClean="0"/>
              <a:t>J.G.Tajovského</a:t>
            </a:r>
            <a:endParaRPr lang="sk-SK" dirty="0" smtClean="0"/>
          </a:p>
          <a:p>
            <a:r>
              <a:rPr lang="sk-SK" dirty="0" smtClean="0"/>
              <a:t>Banská Bystrica</a:t>
            </a:r>
          </a:p>
          <a:p>
            <a:r>
              <a:rPr lang="sk-SK" dirty="0" smtClean="0"/>
              <a:t>2014</a:t>
            </a:r>
            <a:endParaRPr lang="sk-SK" dirty="0"/>
          </a:p>
        </p:txBody>
      </p:sp>
      <p:pic>
        <p:nvPicPr>
          <p:cNvPr id="4" name="Picture 2" descr="http://www.siamintelligence.com/wp-content/uploads/2013/11/Ernest-Hemingway2.jpg"/>
          <p:cNvPicPr>
            <a:picLocks noChangeAspect="1" noChangeArrowheads="1"/>
          </p:cNvPicPr>
          <p:nvPr/>
        </p:nvPicPr>
        <p:blipFill>
          <a:blip r:embed="rId2"/>
          <a:srcRect/>
          <a:stretch>
            <a:fillRect/>
          </a:stretch>
        </p:blipFill>
        <p:spPr bwMode="auto">
          <a:xfrm>
            <a:off x="3563888" y="1844824"/>
            <a:ext cx="5311837" cy="3888432"/>
          </a:xfrm>
          <a:prstGeom prst="ellipse">
            <a:avLst/>
          </a:prstGeom>
          <a:ln>
            <a:noFill/>
          </a:ln>
          <a:effectLst>
            <a:softEdge rad="112500"/>
          </a:effectLst>
        </p:spPr>
      </p:pic>
      <p:sp>
        <p:nvSpPr>
          <p:cNvPr id="5" name="Zaoblený obdĺžnik 4">
            <a:hlinkClick r:id="" action="ppaction://hlinkshowjump?jump=nextslide"/>
          </p:cNvPr>
          <p:cNvSpPr/>
          <p:nvPr/>
        </p:nvSpPr>
        <p:spPr>
          <a:xfrm>
            <a:off x="683568" y="508248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smtClean="0"/>
              <a:t>next</a:t>
            </a:r>
            <a:endParaRPr lang="sk-SK" dirty="0"/>
          </a:p>
        </p:txBody>
      </p:sp>
      <p:sp>
        <p:nvSpPr>
          <p:cNvPr id="6" name="Zaoblený obdĺžnik 5">
            <a:hlinkClick r:id="" action="ppaction://hlinkshowjump?jump=previousslide"/>
          </p:cNvPr>
          <p:cNvSpPr/>
          <p:nvPr/>
        </p:nvSpPr>
        <p:spPr>
          <a:xfrm>
            <a:off x="1979712" y="508248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smtClean="0"/>
              <a:t>back</a:t>
            </a:r>
            <a:endParaRPr lang="sk-SK" dirty="0"/>
          </a:p>
        </p:txBody>
      </p:sp>
      <p:sp>
        <p:nvSpPr>
          <p:cNvPr id="7" name="Zaoblený obdĺžnik 6">
            <a:hlinkClick r:id="" action="ppaction://hlinkshowjump?jump=endshow"/>
          </p:cNvPr>
          <p:cNvSpPr/>
          <p:nvPr/>
        </p:nvSpPr>
        <p:spPr>
          <a:xfrm>
            <a:off x="3347864" y="508248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t>end</a:t>
            </a:r>
            <a:endParaRPr lang="sk-SK" dirty="0"/>
          </a:p>
        </p:txBody>
      </p:sp>
    </p:spTree>
    <p:extLst>
      <p:ext uri="{BB962C8B-B14F-4D97-AF65-F5344CB8AC3E}">
        <p14:creationId xmlns:p14="http://schemas.microsoft.com/office/powerpoint/2010/main" val="984138895"/>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
                                            <p:txEl>
                                              <p:pRg st="3" end="3"/>
                                            </p:txEl>
                                          </p:spTgt>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4294967295"/>
          </p:nvPr>
        </p:nvSpPr>
        <p:spPr>
          <a:xfrm>
            <a:off x="179512" y="842678"/>
            <a:ext cx="6563668" cy="4217397"/>
          </a:xfrm>
          <a:solidFill>
            <a:schemeClr val="accent2"/>
          </a:solidFill>
        </p:spPr>
        <p:txBody>
          <a:bodyPr>
            <a:normAutofit fontScale="92500" lnSpcReduction="10000"/>
          </a:bodyPr>
          <a:lstStyle/>
          <a:p>
            <a:pPr marL="514350" indent="-514350">
              <a:buClrTx/>
              <a:buSzPct val="100000"/>
              <a:buFont typeface="+mj-lt"/>
              <a:buAutoNum type="arabicPeriod"/>
            </a:pPr>
            <a:r>
              <a:rPr lang="sk-SK" sz="2000" b="1" i="1" dirty="0" err="1" smtClean="0">
                <a:solidFill>
                  <a:schemeClr val="accent5">
                    <a:lumMod val="50000"/>
                  </a:schemeClr>
                </a:solidFill>
              </a:rPr>
              <a:t>What</a:t>
            </a:r>
            <a:r>
              <a:rPr lang="sk-SK" sz="2000" b="1" i="1" dirty="0" smtClean="0">
                <a:solidFill>
                  <a:schemeClr val="accent5">
                    <a:lumMod val="50000"/>
                  </a:schemeClr>
                </a:solidFill>
              </a:rPr>
              <a:t> </a:t>
            </a:r>
            <a:r>
              <a:rPr lang="sk-SK" sz="2000" b="1" i="1" dirty="0" err="1" smtClean="0">
                <a:solidFill>
                  <a:schemeClr val="accent5">
                    <a:lumMod val="50000"/>
                  </a:schemeClr>
                </a:solidFill>
              </a:rPr>
              <a:t>meal</a:t>
            </a:r>
            <a:r>
              <a:rPr lang="sk-SK" sz="2000" b="1" i="1" dirty="0" smtClean="0">
                <a:solidFill>
                  <a:schemeClr val="accent5">
                    <a:lumMod val="50000"/>
                  </a:schemeClr>
                </a:solidFill>
              </a:rPr>
              <a:t> </a:t>
            </a:r>
            <a:r>
              <a:rPr lang="sk-SK" sz="2000" b="1" i="1" dirty="0" err="1" smtClean="0">
                <a:solidFill>
                  <a:schemeClr val="accent5">
                    <a:lumMod val="50000"/>
                  </a:schemeClr>
                </a:solidFill>
              </a:rPr>
              <a:t>was</a:t>
            </a:r>
            <a:r>
              <a:rPr lang="sk-SK" sz="2000" b="1" i="1" dirty="0" smtClean="0">
                <a:solidFill>
                  <a:schemeClr val="accent5">
                    <a:lumMod val="50000"/>
                  </a:schemeClr>
                </a:solidFill>
              </a:rPr>
              <a:t> Santiago </a:t>
            </a:r>
            <a:r>
              <a:rPr lang="sk-SK" sz="2000" b="1" i="1" dirty="0" err="1" smtClean="0">
                <a:solidFill>
                  <a:schemeClr val="accent5">
                    <a:lumMod val="50000"/>
                  </a:schemeClr>
                </a:solidFill>
              </a:rPr>
              <a:t>together</a:t>
            </a:r>
            <a:r>
              <a:rPr lang="sk-SK" sz="2000" b="1" i="1" dirty="0" smtClean="0">
                <a:solidFill>
                  <a:schemeClr val="accent5">
                    <a:lumMod val="50000"/>
                  </a:schemeClr>
                </a:solidFill>
              </a:rPr>
              <a:t> </a:t>
            </a:r>
            <a:r>
              <a:rPr lang="sk-SK" sz="2000" b="1" i="1" dirty="0" err="1" smtClean="0">
                <a:solidFill>
                  <a:schemeClr val="accent5">
                    <a:lumMod val="50000"/>
                  </a:schemeClr>
                </a:solidFill>
              </a:rPr>
              <a:t>with</a:t>
            </a:r>
            <a:r>
              <a:rPr lang="sk-SK" sz="2000" b="1" i="1" dirty="0" smtClean="0">
                <a:solidFill>
                  <a:schemeClr val="accent5">
                    <a:lumMod val="50000"/>
                  </a:schemeClr>
                </a:solidFill>
              </a:rPr>
              <a:t> a boy </a:t>
            </a:r>
            <a:r>
              <a:rPr lang="sk-SK" sz="2000" b="1" i="1" dirty="0" err="1" smtClean="0">
                <a:solidFill>
                  <a:schemeClr val="accent5">
                    <a:lumMod val="50000"/>
                  </a:schemeClr>
                </a:solidFill>
              </a:rPr>
              <a:t>going</a:t>
            </a:r>
            <a:r>
              <a:rPr lang="sk-SK" sz="2000" b="1" i="1" dirty="0" smtClean="0">
                <a:solidFill>
                  <a:schemeClr val="accent5">
                    <a:lumMod val="50000"/>
                  </a:schemeClr>
                </a:solidFill>
              </a:rPr>
              <a:t> to </a:t>
            </a:r>
            <a:r>
              <a:rPr lang="sk-SK" sz="2000" b="1" i="1" dirty="0" err="1" smtClean="0">
                <a:solidFill>
                  <a:schemeClr val="accent5">
                    <a:lumMod val="50000"/>
                  </a:schemeClr>
                </a:solidFill>
              </a:rPr>
              <a:t>have</a:t>
            </a:r>
            <a:r>
              <a:rPr lang="sk-SK" sz="2000" b="1" i="1" dirty="0" smtClean="0">
                <a:solidFill>
                  <a:schemeClr val="accent5">
                    <a:lumMod val="50000"/>
                  </a:schemeClr>
                </a:solidFill>
              </a:rPr>
              <a:t>?</a:t>
            </a:r>
          </a:p>
          <a:p>
            <a:pPr marL="514350" indent="-514350">
              <a:buClrTx/>
              <a:buSzPct val="100000"/>
              <a:buFont typeface="+mj-lt"/>
              <a:buAutoNum type="arabicPeriod"/>
            </a:pPr>
            <a:r>
              <a:rPr lang="sk-SK" sz="2000" b="1" i="1" dirty="0" err="1" smtClean="0">
                <a:solidFill>
                  <a:schemeClr val="accent5">
                    <a:lumMod val="50000"/>
                  </a:schemeClr>
                </a:solidFill>
              </a:rPr>
              <a:t>Did</a:t>
            </a:r>
            <a:r>
              <a:rPr lang="sk-SK" sz="2000" b="1" i="1" dirty="0" smtClean="0">
                <a:solidFill>
                  <a:schemeClr val="accent5">
                    <a:lumMod val="50000"/>
                  </a:schemeClr>
                </a:solidFill>
              </a:rPr>
              <a:t> Santiago let </a:t>
            </a:r>
            <a:r>
              <a:rPr lang="sk-SK" sz="2000" b="1" i="1" dirty="0" err="1" smtClean="0">
                <a:solidFill>
                  <a:schemeClr val="accent5">
                    <a:lumMod val="50000"/>
                  </a:schemeClr>
                </a:solidFill>
              </a:rPr>
              <a:t>the</a:t>
            </a:r>
            <a:r>
              <a:rPr lang="sk-SK" sz="2000" b="1" i="1" dirty="0" smtClean="0">
                <a:solidFill>
                  <a:schemeClr val="accent5">
                    <a:lumMod val="50000"/>
                  </a:schemeClr>
                </a:solidFill>
              </a:rPr>
              <a:t> boy </a:t>
            </a:r>
            <a:r>
              <a:rPr lang="sk-SK" sz="2000" b="1" i="1" dirty="0" err="1" smtClean="0">
                <a:solidFill>
                  <a:schemeClr val="accent5">
                    <a:lumMod val="50000"/>
                  </a:schemeClr>
                </a:solidFill>
              </a:rPr>
              <a:t>join</a:t>
            </a:r>
            <a:r>
              <a:rPr lang="sk-SK" sz="2000" b="1" i="1" dirty="0" smtClean="0">
                <a:solidFill>
                  <a:schemeClr val="accent5">
                    <a:lumMod val="50000"/>
                  </a:schemeClr>
                </a:solidFill>
              </a:rPr>
              <a:t> </a:t>
            </a:r>
            <a:r>
              <a:rPr lang="sk-SK" sz="2000" b="1" i="1" dirty="0" err="1" smtClean="0">
                <a:solidFill>
                  <a:schemeClr val="accent5">
                    <a:lumMod val="50000"/>
                  </a:schemeClr>
                </a:solidFill>
              </a:rPr>
              <a:t>him</a:t>
            </a:r>
            <a:r>
              <a:rPr lang="sk-SK" sz="2000" b="1" i="1" dirty="0" smtClean="0">
                <a:solidFill>
                  <a:schemeClr val="accent5">
                    <a:lumMod val="50000"/>
                  </a:schemeClr>
                </a:solidFill>
              </a:rPr>
              <a:t>?</a:t>
            </a:r>
            <a:endParaRPr lang="sk-SK" sz="2000" b="1" i="1" dirty="0">
              <a:solidFill>
                <a:schemeClr val="accent5">
                  <a:lumMod val="50000"/>
                </a:schemeClr>
              </a:solidFill>
            </a:endParaRPr>
          </a:p>
          <a:p>
            <a:pPr marL="514350" indent="-514350">
              <a:buClrTx/>
              <a:buSzPct val="100000"/>
              <a:buFont typeface="+mj-lt"/>
              <a:buAutoNum type="arabicPeriod"/>
            </a:pPr>
            <a:r>
              <a:rPr lang="sk-SK" sz="2000" b="1" i="1" dirty="0" err="1" smtClean="0">
                <a:solidFill>
                  <a:schemeClr val="accent5">
                    <a:lumMod val="50000"/>
                  </a:schemeClr>
                </a:solidFill>
              </a:rPr>
              <a:t>When</a:t>
            </a:r>
            <a:r>
              <a:rPr lang="sk-SK" sz="2000" b="1" i="1" dirty="0" smtClean="0">
                <a:solidFill>
                  <a:schemeClr val="accent5">
                    <a:lumMod val="50000"/>
                  </a:schemeClr>
                </a:solidFill>
              </a:rPr>
              <a:t> </a:t>
            </a:r>
            <a:r>
              <a:rPr lang="sk-SK" sz="2000" b="1" i="1" dirty="0">
                <a:solidFill>
                  <a:schemeClr val="accent5">
                    <a:lumMod val="50000"/>
                  </a:schemeClr>
                </a:solidFill>
              </a:rPr>
              <a:t>S</a:t>
            </a:r>
            <a:r>
              <a:rPr lang="sk-SK" sz="2000" b="1" i="1" dirty="0" smtClean="0">
                <a:solidFill>
                  <a:schemeClr val="accent5">
                    <a:lumMod val="50000"/>
                  </a:schemeClr>
                </a:solidFill>
              </a:rPr>
              <a:t>antiago </a:t>
            </a:r>
            <a:r>
              <a:rPr lang="sk-SK" sz="2000" b="1" i="1" dirty="0" err="1" smtClean="0">
                <a:solidFill>
                  <a:schemeClr val="accent5">
                    <a:lumMod val="50000"/>
                  </a:schemeClr>
                </a:solidFill>
              </a:rPr>
              <a:t>was</a:t>
            </a:r>
            <a:r>
              <a:rPr lang="sk-SK" sz="2000" b="1" i="1" dirty="0" smtClean="0">
                <a:solidFill>
                  <a:schemeClr val="accent5">
                    <a:lumMod val="50000"/>
                  </a:schemeClr>
                </a:solidFill>
              </a:rPr>
              <a:t> in </a:t>
            </a:r>
            <a:r>
              <a:rPr lang="sk-SK" sz="2000" b="1" i="1" dirty="0" err="1" smtClean="0">
                <a:solidFill>
                  <a:schemeClr val="accent5">
                    <a:lumMod val="50000"/>
                  </a:schemeClr>
                </a:solidFill>
              </a:rPr>
              <a:t>the</a:t>
            </a:r>
            <a:r>
              <a:rPr lang="sk-SK" sz="2000" b="1" i="1" dirty="0" smtClean="0">
                <a:solidFill>
                  <a:schemeClr val="accent5">
                    <a:lumMod val="50000"/>
                  </a:schemeClr>
                </a:solidFill>
              </a:rPr>
              <a:t> </a:t>
            </a:r>
            <a:r>
              <a:rPr lang="sk-SK" sz="2000" b="1" i="1" dirty="0" err="1" smtClean="0">
                <a:solidFill>
                  <a:schemeClr val="accent5">
                    <a:lumMod val="50000"/>
                  </a:schemeClr>
                </a:solidFill>
              </a:rPr>
              <a:t>age</a:t>
            </a:r>
            <a:r>
              <a:rPr lang="sk-SK" sz="2000" b="1" i="1" dirty="0" smtClean="0">
                <a:solidFill>
                  <a:schemeClr val="accent5">
                    <a:lumMod val="50000"/>
                  </a:schemeClr>
                </a:solidFill>
              </a:rPr>
              <a:t> </a:t>
            </a:r>
            <a:r>
              <a:rPr lang="sk-SK" sz="2000" b="1" i="1" dirty="0" err="1" smtClean="0">
                <a:solidFill>
                  <a:schemeClr val="accent5">
                    <a:lumMod val="50000"/>
                  </a:schemeClr>
                </a:solidFill>
              </a:rPr>
              <a:t>of</a:t>
            </a:r>
            <a:r>
              <a:rPr lang="sk-SK" sz="2000" b="1" i="1" dirty="0" smtClean="0">
                <a:solidFill>
                  <a:schemeClr val="accent5">
                    <a:lumMod val="50000"/>
                  </a:schemeClr>
                </a:solidFill>
              </a:rPr>
              <a:t> a boy </a:t>
            </a:r>
            <a:r>
              <a:rPr lang="sk-SK" sz="2000" b="1" i="1" dirty="0" err="1" smtClean="0">
                <a:solidFill>
                  <a:schemeClr val="accent5">
                    <a:lumMod val="50000"/>
                  </a:schemeClr>
                </a:solidFill>
              </a:rPr>
              <a:t>what</a:t>
            </a:r>
            <a:r>
              <a:rPr lang="sk-SK" sz="2000" b="1" i="1" dirty="0" smtClean="0">
                <a:solidFill>
                  <a:schemeClr val="accent5">
                    <a:lumMod val="50000"/>
                  </a:schemeClr>
                </a:solidFill>
              </a:rPr>
              <a:t> </a:t>
            </a:r>
            <a:r>
              <a:rPr lang="sk-SK" sz="2000" b="1" i="1" dirty="0" err="1" smtClean="0">
                <a:solidFill>
                  <a:schemeClr val="accent5">
                    <a:lumMod val="50000"/>
                  </a:schemeClr>
                </a:solidFill>
              </a:rPr>
              <a:t>did</a:t>
            </a:r>
            <a:r>
              <a:rPr lang="sk-SK" sz="2000" b="1" i="1" dirty="0" smtClean="0">
                <a:solidFill>
                  <a:schemeClr val="accent5">
                    <a:lumMod val="50000"/>
                  </a:schemeClr>
                </a:solidFill>
              </a:rPr>
              <a:t> </a:t>
            </a:r>
            <a:r>
              <a:rPr lang="sk-SK" sz="2000" b="1" i="1" dirty="0" err="1" smtClean="0">
                <a:solidFill>
                  <a:schemeClr val="accent5">
                    <a:lumMod val="50000"/>
                  </a:schemeClr>
                </a:solidFill>
              </a:rPr>
              <a:t>he</a:t>
            </a:r>
            <a:r>
              <a:rPr lang="sk-SK" sz="2000" b="1" i="1" dirty="0" smtClean="0">
                <a:solidFill>
                  <a:schemeClr val="accent5">
                    <a:lumMod val="50000"/>
                  </a:schemeClr>
                </a:solidFill>
              </a:rPr>
              <a:t> do?</a:t>
            </a:r>
          </a:p>
          <a:p>
            <a:pPr marL="514350" indent="-514350">
              <a:buClrTx/>
              <a:buSzPct val="100000"/>
              <a:buFont typeface="+mj-lt"/>
              <a:buAutoNum type="arabicPeriod"/>
            </a:pPr>
            <a:r>
              <a:rPr lang="sk-SK" sz="2000" b="1" i="1" dirty="0" err="1" smtClean="0">
                <a:solidFill>
                  <a:schemeClr val="accent5">
                    <a:lumMod val="50000"/>
                  </a:schemeClr>
                </a:solidFill>
              </a:rPr>
              <a:t>What</a:t>
            </a:r>
            <a:r>
              <a:rPr lang="sk-SK" sz="2000" b="1" i="1" dirty="0" smtClean="0">
                <a:solidFill>
                  <a:schemeClr val="accent5">
                    <a:lumMod val="50000"/>
                  </a:schemeClr>
                </a:solidFill>
              </a:rPr>
              <a:t> </a:t>
            </a:r>
            <a:r>
              <a:rPr lang="sk-SK" sz="2000" b="1" i="1" dirty="0" err="1" smtClean="0">
                <a:solidFill>
                  <a:schemeClr val="accent5">
                    <a:lumMod val="50000"/>
                  </a:schemeClr>
                </a:solidFill>
              </a:rPr>
              <a:t>was</a:t>
            </a:r>
            <a:r>
              <a:rPr lang="sk-SK" sz="2000" b="1" i="1" dirty="0" smtClean="0">
                <a:solidFill>
                  <a:schemeClr val="accent5">
                    <a:lumMod val="50000"/>
                  </a:schemeClr>
                </a:solidFill>
              </a:rPr>
              <a:t> Santiago </a:t>
            </a:r>
            <a:r>
              <a:rPr lang="sk-SK" sz="2000" b="1" i="1" dirty="0" err="1" smtClean="0">
                <a:solidFill>
                  <a:schemeClr val="accent5">
                    <a:lumMod val="50000"/>
                  </a:schemeClr>
                </a:solidFill>
              </a:rPr>
              <a:t>going</a:t>
            </a:r>
            <a:r>
              <a:rPr lang="sk-SK" sz="2000" b="1" i="1" dirty="0" smtClean="0">
                <a:solidFill>
                  <a:schemeClr val="accent5">
                    <a:lumMod val="50000"/>
                  </a:schemeClr>
                </a:solidFill>
              </a:rPr>
              <a:t> to </a:t>
            </a:r>
            <a:r>
              <a:rPr lang="sk-SK" sz="2000" b="1" i="1" dirty="0" err="1" smtClean="0">
                <a:solidFill>
                  <a:schemeClr val="accent5">
                    <a:lumMod val="50000"/>
                  </a:schemeClr>
                </a:solidFill>
              </a:rPr>
              <a:t>put</a:t>
            </a:r>
            <a:r>
              <a:rPr lang="sk-SK" sz="2000" b="1" i="1" dirty="0" smtClean="0">
                <a:solidFill>
                  <a:schemeClr val="accent5">
                    <a:lumMod val="50000"/>
                  </a:schemeClr>
                </a:solidFill>
              </a:rPr>
              <a:t> </a:t>
            </a:r>
            <a:r>
              <a:rPr lang="sk-SK" sz="2000" b="1" i="1" dirty="0" err="1" smtClean="0">
                <a:solidFill>
                  <a:schemeClr val="accent5">
                    <a:lumMod val="50000"/>
                  </a:schemeClr>
                </a:solidFill>
              </a:rPr>
              <a:t>into</a:t>
            </a:r>
            <a:r>
              <a:rPr lang="sk-SK" sz="2000" b="1" i="1" dirty="0" smtClean="0">
                <a:solidFill>
                  <a:schemeClr val="accent5">
                    <a:lumMod val="50000"/>
                  </a:schemeClr>
                </a:solidFill>
              </a:rPr>
              <a:t> a </a:t>
            </a:r>
            <a:r>
              <a:rPr lang="sk-SK" sz="2000" b="1" i="1" dirty="0" err="1" smtClean="0">
                <a:solidFill>
                  <a:schemeClr val="accent5">
                    <a:lumMod val="50000"/>
                  </a:schemeClr>
                </a:solidFill>
              </a:rPr>
              <a:t>huge</a:t>
            </a:r>
            <a:r>
              <a:rPr lang="sk-SK" sz="2000" b="1" i="1" dirty="0" smtClean="0">
                <a:solidFill>
                  <a:schemeClr val="accent5">
                    <a:lumMod val="50000"/>
                  </a:schemeClr>
                </a:solidFill>
              </a:rPr>
              <a:t> </a:t>
            </a:r>
            <a:r>
              <a:rPr lang="sk-SK" sz="2000" b="1" i="1" dirty="0" err="1" smtClean="0">
                <a:solidFill>
                  <a:schemeClr val="accent5">
                    <a:lumMod val="50000"/>
                  </a:schemeClr>
                </a:solidFill>
              </a:rPr>
              <a:t>fish</a:t>
            </a:r>
            <a:r>
              <a:rPr lang="sk-SK" sz="2000" b="1" i="1" dirty="0" smtClean="0">
                <a:solidFill>
                  <a:schemeClr val="accent5">
                    <a:lumMod val="50000"/>
                  </a:schemeClr>
                </a:solidFill>
              </a:rPr>
              <a:t>?</a:t>
            </a:r>
            <a:endParaRPr lang="en-US" sz="2000" b="1" i="1" dirty="0" smtClean="0">
              <a:solidFill>
                <a:schemeClr val="accent5">
                  <a:lumMod val="50000"/>
                </a:schemeClr>
              </a:solidFill>
            </a:endParaRPr>
          </a:p>
          <a:p>
            <a:pPr marL="514350" indent="-514350">
              <a:buClrTx/>
              <a:buSzPct val="100000"/>
              <a:buFont typeface="+mj-lt"/>
              <a:buAutoNum type="arabicPeriod"/>
            </a:pPr>
            <a:r>
              <a:rPr lang="sk-SK" sz="2000" b="1" i="1" dirty="0" err="1" smtClean="0">
                <a:solidFill>
                  <a:schemeClr val="accent5">
                    <a:lumMod val="50000"/>
                  </a:schemeClr>
                </a:solidFill>
              </a:rPr>
              <a:t>With</a:t>
            </a:r>
            <a:r>
              <a:rPr lang="sk-SK" sz="2000" b="1" i="1" dirty="0" smtClean="0">
                <a:solidFill>
                  <a:schemeClr val="accent5">
                    <a:lumMod val="50000"/>
                  </a:schemeClr>
                </a:solidFill>
              </a:rPr>
              <a:t> </a:t>
            </a:r>
            <a:r>
              <a:rPr lang="sk-SK" sz="2000" b="1" i="1" dirty="0" err="1" smtClean="0">
                <a:solidFill>
                  <a:schemeClr val="accent5">
                    <a:lumMod val="50000"/>
                  </a:schemeClr>
                </a:solidFill>
              </a:rPr>
              <a:t>whom</a:t>
            </a:r>
            <a:r>
              <a:rPr lang="sk-SK" sz="2000" b="1" i="1" dirty="0" smtClean="0">
                <a:solidFill>
                  <a:schemeClr val="accent5">
                    <a:lumMod val="50000"/>
                  </a:schemeClr>
                </a:solidFill>
              </a:rPr>
              <a:t> </a:t>
            </a:r>
            <a:r>
              <a:rPr lang="sk-SK" sz="2000" b="1" i="1" dirty="0" err="1" smtClean="0">
                <a:solidFill>
                  <a:schemeClr val="accent5">
                    <a:lumMod val="50000"/>
                  </a:schemeClr>
                </a:solidFill>
              </a:rPr>
              <a:t>did</a:t>
            </a:r>
            <a:r>
              <a:rPr lang="sk-SK" sz="2000" b="1" i="1" dirty="0" smtClean="0">
                <a:solidFill>
                  <a:schemeClr val="accent5">
                    <a:lumMod val="50000"/>
                  </a:schemeClr>
                </a:solidFill>
              </a:rPr>
              <a:t> Santiago </a:t>
            </a:r>
            <a:r>
              <a:rPr lang="sk-SK" sz="2000" b="1" i="1" dirty="0" err="1" smtClean="0">
                <a:solidFill>
                  <a:schemeClr val="accent5">
                    <a:lumMod val="50000"/>
                  </a:schemeClr>
                </a:solidFill>
              </a:rPr>
              <a:t>play</a:t>
            </a:r>
            <a:r>
              <a:rPr lang="sk-SK" sz="2000" b="1" i="1" dirty="0" smtClean="0">
                <a:solidFill>
                  <a:schemeClr val="accent5">
                    <a:lumMod val="50000"/>
                  </a:schemeClr>
                </a:solidFill>
              </a:rPr>
              <a:t> a </a:t>
            </a:r>
            <a:r>
              <a:rPr lang="sk-SK" sz="2000" b="1" i="1" dirty="0" err="1" smtClean="0">
                <a:solidFill>
                  <a:schemeClr val="accent5">
                    <a:lumMod val="50000"/>
                  </a:schemeClr>
                </a:solidFill>
              </a:rPr>
              <a:t>hand</a:t>
            </a:r>
            <a:r>
              <a:rPr lang="sk-SK" sz="2000" b="1" i="1" dirty="0" smtClean="0">
                <a:solidFill>
                  <a:schemeClr val="accent5">
                    <a:lumMod val="50000"/>
                  </a:schemeClr>
                </a:solidFill>
              </a:rPr>
              <a:t> </a:t>
            </a:r>
            <a:r>
              <a:rPr lang="sk-SK" sz="2000" b="1" i="1" dirty="0" err="1" smtClean="0">
                <a:solidFill>
                  <a:schemeClr val="accent5">
                    <a:lumMod val="50000"/>
                  </a:schemeClr>
                </a:solidFill>
              </a:rPr>
              <a:t>grip</a:t>
            </a:r>
            <a:r>
              <a:rPr lang="sk-SK" sz="2000" b="1" i="1" dirty="0" smtClean="0">
                <a:solidFill>
                  <a:schemeClr val="accent5">
                    <a:lumMod val="50000"/>
                  </a:schemeClr>
                </a:solidFill>
              </a:rPr>
              <a:t> game?</a:t>
            </a:r>
            <a:endParaRPr lang="en-US" sz="2000" b="1" i="1" dirty="0" smtClean="0">
              <a:solidFill>
                <a:schemeClr val="accent5">
                  <a:lumMod val="50000"/>
                </a:schemeClr>
              </a:solidFill>
            </a:endParaRPr>
          </a:p>
          <a:p>
            <a:pPr marL="514350" indent="-514350">
              <a:buClrTx/>
              <a:buSzPct val="100000"/>
              <a:buFont typeface="+mj-lt"/>
              <a:buAutoNum type="arabicPeriod"/>
            </a:pPr>
            <a:r>
              <a:rPr lang="en-US" sz="2000" b="1" i="1" dirty="0" smtClean="0">
                <a:solidFill>
                  <a:schemeClr val="accent5">
                    <a:lumMod val="50000"/>
                  </a:schemeClr>
                </a:solidFill>
              </a:rPr>
              <a:t>W</a:t>
            </a:r>
            <a:r>
              <a:rPr lang="sk-SK" sz="2000" b="1" i="1" dirty="0" err="1" smtClean="0">
                <a:solidFill>
                  <a:schemeClr val="accent5">
                    <a:lumMod val="50000"/>
                  </a:schemeClr>
                </a:solidFill>
              </a:rPr>
              <a:t>hy</a:t>
            </a:r>
            <a:r>
              <a:rPr lang="sk-SK" sz="2000" b="1" i="1" dirty="0" smtClean="0">
                <a:solidFill>
                  <a:schemeClr val="accent5">
                    <a:lumMod val="50000"/>
                  </a:schemeClr>
                </a:solidFill>
              </a:rPr>
              <a:t> </a:t>
            </a:r>
            <a:r>
              <a:rPr lang="sk-SK" sz="2000" b="1" i="1" dirty="0" err="1" smtClean="0">
                <a:solidFill>
                  <a:schemeClr val="accent5">
                    <a:lumMod val="50000"/>
                  </a:schemeClr>
                </a:solidFill>
              </a:rPr>
              <a:t>did</a:t>
            </a:r>
            <a:r>
              <a:rPr lang="sk-SK" sz="2000" b="1" i="1" dirty="0" smtClean="0">
                <a:solidFill>
                  <a:schemeClr val="accent5">
                    <a:lumMod val="50000"/>
                  </a:schemeClr>
                </a:solidFill>
              </a:rPr>
              <a:t> </a:t>
            </a:r>
            <a:r>
              <a:rPr lang="sk-SK" sz="2000" b="1" i="1" dirty="0" err="1" smtClean="0">
                <a:solidFill>
                  <a:schemeClr val="accent5">
                    <a:lumMod val="50000"/>
                  </a:schemeClr>
                </a:solidFill>
              </a:rPr>
              <a:t>they</a:t>
            </a:r>
            <a:r>
              <a:rPr lang="sk-SK" sz="2000" b="1" i="1" dirty="0" smtClean="0">
                <a:solidFill>
                  <a:schemeClr val="accent5">
                    <a:lumMod val="50000"/>
                  </a:schemeClr>
                </a:solidFill>
              </a:rPr>
              <a:t> </a:t>
            </a:r>
            <a:r>
              <a:rPr lang="sk-SK" sz="2000" b="1" i="1" dirty="0" err="1" smtClean="0">
                <a:solidFill>
                  <a:schemeClr val="accent5">
                    <a:lumMod val="50000"/>
                  </a:schemeClr>
                </a:solidFill>
              </a:rPr>
              <a:t>change</a:t>
            </a:r>
            <a:r>
              <a:rPr lang="sk-SK" sz="2000" b="1" i="1" dirty="0" smtClean="0">
                <a:solidFill>
                  <a:schemeClr val="accent5">
                    <a:lumMod val="50000"/>
                  </a:schemeClr>
                </a:solidFill>
              </a:rPr>
              <a:t> </a:t>
            </a:r>
            <a:r>
              <a:rPr lang="sk-SK" sz="2000" b="1" i="1" dirty="0" err="1" smtClean="0">
                <a:solidFill>
                  <a:schemeClr val="accent5">
                    <a:lumMod val="50000"/>
                  </a:schemeClr>
                </a:solidFill>
              </a:rPr>
              <a:t>the</a:t>
            </a:r>
            <a:r>
              <a:rPr lang="sk-SK" sz="2000" b="1" i="1" dirty="0" smtClean="0">
                <a:solidFill>
                  <a:schemeClr val="accent5">
                    <a:lumMod val="50000"/>
                  </a:schemeClr>
                </a:solidFill>
              </a:rPr>
              <a:t> </a:t>
            </a:r>
            <a:r>
              <a:rPr lang="sk-SK" sz="2000" b="1" i="1" dirty="0" err="1" smtClean="0">
                <a:solidFill>
                  <a:schemeClr val="accent5">
                    <a:lumMod val="50000"/>
                  </a:schemeClr>
                </a:solidFill>
              </a:rPr>
              <a:t>referees</a:t>
            </a:r>
            <a:r>
              <a:rPr lang="sk-SK" sz="2000" b="1" i="1" dirty="0" smtClean="0">
                <a:solidFill>
                  <a:schemeClr val="accent5">
                    <a:lumMod val="50000"/>
                  </a:schemeClr>
                </a:solidFill>
              </a:rPr>
              <a:t> </a:t>
            </a:r>
            <a:r>
              <a:rPr lang="sk-SK" sz="2000" b="1" i="1" dirty="0" err="1" smtClean="0">
                <a:solidFill>
                  <a:schemeClr val="accent5">
                    <a:lumMod val="50000"/>
                  </a:schemeClr>
                </a:solidFill>
              </a:rPr>
              <a:t>every</a:t>
            </a:r>
            <a:r>
              <a:rPr lang="sk-SK" sz="2000" b="1" i="1" dirty="0" smtClean="0">
                <a:solidFill>
                  <a:schemeClr val="accent5">
                    <a:lumMod val="50000"/>
                  </a:schemeClr>
                </a:solidFill>
              </a:rPr>
              <a:t> </a:t>
            </a:r>
            <a:r>
              <a:rPr lang="sk-SK" sz="2000" b="1" i="1" dirty="0" err="1" smtClean="0">
                <a:solidFill>
                  <a:schemeClr val="accent5">
                    <a:lumMod val="50000"/>
                  </a:schemeClr>
                </a:solidFill>
              </a:rPr>
              <a:t>four</a:t>
            </a:r>
            <a:r>
              <a:rPr lang="sk-SK" sz="2000" b="1" i="1" dirty="0" smtClean="0">
                <a:solidFill>
                  <a:schemeClr val="accent5">
                    <a:lumMod val="50000"/>
                  </a:schemeClr>
                </a:solidFill>
              </a:rPr>
              <a:t> </a:t>
            </a:r>
            <a:r>
              <a:rPr lang="sk-SK" sz="2000" b="1" i="1" dirty="0" err="1" smtClean="0">
                <a:solidFill>
                  <a:schemeClr val="accent5">
                    <a:lumMod val="50000"/>
                  </a:schemeClr>
                </a:solidFill>
              </a:rPr>
              <a:t>hours</a:t>
            </a:r>
            <a:r>
              <a:rPr lang="sk-SK" sz="2000" b="1" i="1" dirty="0">
                <a:solidFill>
                  <a:schemeClr val="accent5">
                    <a:lumMod val="50000"/>
                  </a:schemeClr>
                </a:solidFill>
              </a:rPr>
              <a:t>?</a:t>
            </a:r>
            <a:endParaRPr lang="en-US" sz="2000" b="1" i="1" dirty="0" smtClean="0">
              <a:solidFill>
                <a:schemeClr val="accent5">
                  <a:lumMod val="50000"/>
                </a:schemeClr>
              </a:solidFill>
            </a:endParaRPr>
          </a:p>
          <a:p>
            <a:pPr marL="514350" indent="-514350">
              <a:buClrTx/>
              <a:buSzPct val="100000"/>
              <a:buFont typeface="+mj-lt"/>
              <a:buAutoNum type="arabicPeriod"/>
            </a:pPr>
            <a:r>
              <a:rPr lang="sk-SK" sz="2000" b="1" i="1" dirty="0" err="1" smtClean="0">
                <a:solidFill>
                  <a:schemeClr val="accent5">
                    <a:lumMod val="50000"/>
                  </a:schemeClr>
                </a:solidFill>
              </a:rPr>
              <a:t>The</a:t>
            </a:r>
            <a:r>
              <a:rPr lang="sk-SK" sz="2000" b="1" i="1" dirty="0" smtClean="0">
                <a:solidFill>
                  <a:schemeClr val="accent5">
                    <a:lumMod val="50000"/>
                  </a:schemeClr>
                </a:solidFill>
              </a:rPr>
              <a:t> </a:t>
            </a:r>
            <a:r>
              <a:rPr lang="sk-SK" sz="2000" b="1" i="1" dirty="0" err="1" smtClean="0">
                <a:solidFill>
                  <a:schemeClr val="accent5">
                    <a:lumMod val="50000"/>
                  </a:schemeClr>
                </a:solidFill>
              </a:rPr>
              <a:t>match</a:t>
            </a:r>
            <a:r>
              <a:rPr lang="sk-SK" sz="2000" b="1" i="1" dirty="0" smtClean="0">
                <a:solidFill>
                  <a:schemeClr val="accent5">
                    <a:lumMod val="50000"/>
                  </a:schemeClr>
                </a:solidFill>
              </a:rPr>
              <a:t> </a:t>
            </a:r>
            <a:r>
              <a:rPr lang="sk-SK" sz="2000" b="1" i="1" dirty="0" err="1" smtClean="0">
                <a:solidFill>
                  <a:schemeClr val="accent5">
                    <a:lumMod val="50000"/>
                  </a:schemeClr>
                </a:solidFill>
              </a:rPr>
              <a:t>started</a:t>
            </a:r>
            <a:r>
              <a:rPr lang="sk-SK" sz="2000" b="1" i="1" dirty="0" smtClean="0">
                <a:solidFill>
                  <a:schemeClr val="accent5">
                    <a:lumMod val="50000"/>
                  </a:schemeClr>
                </a:solidFill>
              </a:rPr>
              <a:t> on </a:t>
            </a:r>
            <a:r>
              <a:rPr lang="sk-SK" sz="2000" b="1" i="1" dirty="0" err="1" smtClean="0">
                <a:solidFill>
                  <a:schemeClr val="accent5">
                    <a:lumMod val="50000"/>
                  </a:schemeClr>
                </a:solidFill>
              </a:rPr>
              <a:t>Sunday</a:t>
            </a:r>
            <a:r>
              <a:rPr lang="sk-SK" sz="2000" b="1" i="1" dirty="0" smtClean="0">
                <a:solidFill>
                  <a:schemeClr val="accent5">
                    <a:lumMod val="50000"/>
                  </a:schemeClr>
                </a:solidFill>
              </a:rPr>
              <a:t> </a:t>
            </a:r>
            <a:r>
              <a:rPr lang="sk-SK" sz="2000" b="1" i="1" dirty="0" err="1" smtClean="0">
                <a:solidFill>
                  <a:schemeClr val="accent5">
                    <a:lumMod val="50000"/>
                  </a:schemeClr>
                </a:solidFill>
              </a:rPr>
              <a:t>morning</a:t>
            </a:r>
            <a:r>
              <a:rPr lang="sk-SK" sz="2000" b="1" i="1" dirty="0" smtClean="0">
                <a:solidFill>
                  <a:schemeClr val="accent5">
                    <a:lumMod val="50000"/>
                  </a:schemeClr>
                </a:solidFill>
              </a:rPr>
              <a:t> and </a:t>
            </a:r>
            <a:r>
              <a:rPr lang="sk-SK" sz="2000" b="1" i="1" dirty="0" err="1" smtClean="0">
                <a:solidFill>
                  <a:schemeClr val="accent5">
                    <a:lumMod val="50000"/>
                  </a:schemeClr>
                </a:solidFill>
              </a:rPr>
              <a:t>ended</a:t>
            </a:r>
            <a:r>
              <a:rPr lang="sk-SK" sz="2000" b="1" i="1" dirty="0" smtClean="0">
                <a:solidFill>
                  <a:schemeClr val="accent5">
                    <a:lumMod val="50000"/>
                  </a:schemeClr>
                </a:solidFill>
              </a:rPr>
              <a:t> on...?</a:t>
            </a:r>
            <a:endParaRPr lang="en-US" sz="2000" b="1" i="1" dirty="0" smtClean="0">
              <a:solidFill>
                <a:schemeClr val="accent5">
                  <a:lumMod val="50000"/>
                </a:schemeClr>
              </a:solidFill>
            </a:endParaRPr>
          </a:p>
          <a:p>
            <a:pPr marL="514350" indent="-514350">
              <a:buClrTx/>
              <a:buSzPct val="100000"/>
              <a:buFont typeface="+mj-lt"/>
              <a:buAutoNum type="arabicPeriod"/>
            </a:pPr>
            <a:r>
              <a:rPr lang="sk-SK" sz="2000" b="1" i="1" dirty="0" smtClean="0">
                <a:solidFill>
                  <a:schemeClr val="accent5">
                    <a:lumMod val="50000"/>
                  </a:schemeClr>
                </a:solidFill>
              </a:rPr>
              <a:t>Santiago </a:t>
            </a:r>
            <a:r>
              <a:rPr lang="sk-SK" sz="2000" b="1" i="1" dirty="0" err="1" smtClean="0">
                <a:solidFill>
                  <a:schemeClr val="accent5">
                    <a:lumMod val="50000"/>
                  </a:schemeClr>
                </a:solidFill>
              </a:rPr>
              <a:t>said</a:t>
            </a:r>
            <a:r>
              <a:rPr lang="sk-SK" sz="2000" b="1" i="1" dirty="0" smtClean="0">
                <a:solidFill>
                  <a:schemeClr val="accent5">
                    <a:lumMod val="50000"/>
                  </a:schemeClr>
                </a:solidFill>
              </a:rPr>
              <a:t> </a:t>
            </a:r>
            <a:r>
              <a:rPr lang="sk-SK" sz="2000" b="1" i="1" dirty="0" err="1" smtClean="0">
                <a:solidFill>
                  <a:schemeClr val="accent5">
                    <a:lumMod val="50000"/>
                  </a:schemeClr>
                </a:solidFill>
              </a:rPr>
              <a:t>the</a:t>
            </a:r>
            <a:r>
              <a:rPr lang="sk-SK" sz="2000" b="1" i="1" dirty="0" smtClean="0">
                <a:solidFill>
                  <a:schemeClr val="accent5">
                    <a:lumMod val="50000"/>
                  </a:schemeClr>
                </a:solidFill>
              </a:rPr>
              <a:t> </a:t>
            </a:r>
            <a:r>
              <a:rPr lang="sk-SK" sz="2000" b="1" i="1" dirty="0" err="1" smtClean="0">
                <a:solidFill>
                  <a:schemeClr val="accent5">
                    <a:lumMod val="50000"/>
                  </a:schemeClr>
                </a:solidFill>
              </a:rPr>
              <a:t>fish</a:t>
            </a:r>
            <a:r>
              <a:rPr lang="sk-SK" sz="2000" b="1" i="1" dirty="0" smtClean="0">
                <a:solidFill>
                  <a:schemeClr val="accent5">
                    <a:lumMod val="50000"/>
                  </a:schemeClr>
                </a:solidFill>
              </a:rPr>
              <a:t> </a:t>
            </a:r>
            <a:r>
              <a:rPr lang="sk-SK" sz="2000" b="1" i="1" dirty="0" err="1" smtClean="0">
                <a:solidFill>
                  <a:schemeClr val="accent5">
                    <a:lumMod val="50000"/>
                  </a:schemeClr>
                </a:solidFill>
              </a:rPr>
              <a:t>is</a:t>
            </a:r>
            <a:r>
              <a:rPr lang="sk-SK" sz="2000" b="1" i="1" dirty="0" smtClean="0">
                <a:solidFill>
                  <a:schemeClr val="accent5">
                    <a:lumMod val="50000"/>
                  </a:schemeClr>
                </a:solidFill>
              </a:rPr>
              <a:t> my......</a:t>
            </a:r>
            <a:r>
              <a:rPr lang="sk-SK" sz="2000" b="1" i="1" dirty="0" err="1" smtClean="0">
                <a:solidFill>
                  <a:schemeClr val="accent5">
                    <a:lumMod val="50000"/>
                  </a:schemeClr>
                </a:solidFill>
              </a:rPr>
              <a:t>but</a:t>
            </a:r>
            <a:r>
              <a:rPr lang="sk-SK" sz="2000" b="1" i="1" dirty="0" smtClean="0">
                <a:solidFill>
                  <a:schemeClr val="accent5">
                    <a:lumMod val="50000"/>
                  </a:schemeClr>
                </a:solidFill>
              </a:rPr>
              <a:t> I </a:t>
            </a:r>
            <a:r>
              <a:rPr lang="sk-SK" sz="2000" b="1" i="1" dirty="0" err="1" smtClean="0">
                <a:solidFill>
                  <a:schemeClr val="accent5">
                    <a:lumMod val="50000"/>
                  </a:schemeClr>
                </a:solidFill>
              </a:rPr>
              <a:t>must</a:t>
            </a:r>
            <a:r>
              <a:rPr lang="sk-SK" sz="2000" b="1" i="1" dirty="0" smtClean="0">
                <a:solidFill>
                  <a:schemeClr val="accent5">
                    <a:lumMod val="50000"/>
                  </a:schemeClr>
                </a:solidFill>
              </a:rPr>
              <a:t> </a:t>
            </a:r>
            <a:r>
              <a:rPr lang="sk-SK" sz="2000" b="1" i="1" dirty="0" err="1" smtClean="0">
                <a:solidFill>
                  <a:schemeClr val="accent5">
                    <a:lumMod val="50000"/>
                  </a:schemeClr>
                </a:solidFill>
              </a:rPr>
              <a:t>kill</a:t>
            </a:r>
            <a:r>
              <a:rPr lang="sk-SK" sz="2000" b="1" i="1" dirty="0" smtClean="0">
                <a:solidFill>
                  <a:schemeClr val="accent5">
                    <a:lumMod val="50000"/>
                  </a:schemeClr>
                </a:solidFill>
              </a:rPr>
              <a:t> </a:t>
            </a:r>
            <a:r>
              <a:rPr lang="sk-SK" sz="2000" b="1" i="1" dirty="0" err="1" smtClean="0">
                <a:solidFill>
                  <a:schemeClr val="accent5">
                    <a:lumMod val="50000"/>
                  </a:schemeClr>
                </a:solidFill>
              </a:rPr>
              <a:t>it</a:t>
            </a:r>
            <a:r>
              <a:rPr lang="sk-SK" sz="2000" b="1" i="1" dirty="0" smtClean="0">
                <a:solidFill>
                  <a:schemeClr val="accent5">
                    <a:lumMod val="50000"/>
                  </a:schemeClr>
                </a:solidFill>
              </a:rPr>
              <a:t>.</a:t>
            </a:r>
            <a:endParaRPr lang="en-US" sz="2000" b="1" i="1" dirty="0" smtClean="0">
              <a:solidFill>
                <a:schemeClr val="accent5">
                  <a:lumMod val="50000"/>
                </a:schemeClr>
              </a:solidFill>
            </a:endParaRPr>
          </a:p>
          <a:p>
            <a:pPr marL="514350" indent="-514350">
              <a:buClrTx/>
              <a:buSzPct val="100000"/>
              <a:buFont typeface="+mj-lt"/>
              <a:buAutoNum type="arabicPeriod"/>
            </a:pPr>
            <a:r>
              <a:rPr lang="sk-SK" sz="2000" b="1" i="1" dirty="0" err="1" smtClean="0">
                <a:solidFill>
                  <a:schemeClr val="accent5">
                    <a:lumMod val="50000"/>
                  </a:schemeClr>
                </a:solidFill>
              </a:rPr>
              <a:t>How</a:t>
            </a:r>
            <a:r>
              <a:rPr lang="sk-SK" sz="2000" b="1" i="1" dirty="0" smtClean="0">
                <a:solidFill>
                  <a:schemeClr val="accent5">
                    <a:lumMod val="50000"/>
                  </a:schemeClr>
                </a:solidFill>
              </a:rPr>
              <a:t> </a:t>
            </a:r>
            <a:r>
              <a:rPr lang="sk-SK" sz="2000" b="1" i="1" dirty="0" err="1" smtClean="0">
                <a:solidFill>
                  <a:schemeClr val="accent5">
                    <a:lumMod val="50000"/>
                  </a:schemeClr>
                </a:solidFill>
              </a:rPr>
              <a:t>old</a:t>
            </a:r>
            <a:r>
              <a:rPr lang="sk-SK" sz="2000" b="1" i="1" dirty="0" smtClean="0">
                <a:solidFill>
                  <a:schemeClr val="accent5">
                    <a:lumMod val="50000"/>
                  </a:schemeClr>
                </a:solidFill>
              </a:rPr>
              <a:t> </a:t>
            </a:r>
            <a:r>
              <a:rPr lang="sk-SK" sz="2000" b="1" i="1" dirty="0" err="1" smtClean="0">
                <a:solidFill>
                  <a:schemeClr val="accent5">
                    <a:lumMod val="50000"/>
                  </a:schemeClr>
                </a:solidFill>
              </a:rPr>
              <a:t>was</a:t>
            </a:r>
            <a:r>
              <a:rPr lang="sk-SK" sz="2000" b="1" i="1" dirty="0" smtClean="0">
                <a:solidFill>
                  <a:schemeClr val="accent5">
                    <a:lumMod val="50000"/>
                  </a:schemeClr>
                </a:solidFill>
              </a:rPr>
              <a:t> </a:t>
            </a:r>
            <a:r>
              <a:rPr lang="sk-SK" sz="2000" b="1" i="1" dirty="0" err="1" smtClean="0">
                <a:solidFill>
                  <a:schemeClr val="accent5">
                    <a:lumMod val="50000"/>
                  </a:schemeClr>
                </a:solidFill>
              </a:rPr>
              <a:t>the</a:t>
            </a:r>
            <a:r>
              <a:rPr lang="sk-SK" sz="2000" b="1" i="1" dirty="0" smtClean="0">
                <a:solidFill>
                  <a:schemeClr val="accent5">
                    <a:lumMod val="50000"/>
                  </a:schemeClr>
                </a:solidFill>
              </a:rPr>
              <a:t> boy, </a:t>
            </a:r>
            <a:r>
              <a:rPr lang="sk-SK" sz="2000" b="1" i="1" dirty="0" err="1" smtClean="0">
                <a:solidFill>
                  <a:schemeClr val="accent5">
                    <a:lumMod val="50000"/>
                  </a:schemeClr>
                </a:solidFill>
              </a:rPr>
              <a:t>when</a:t>
            </a:r>
            <a:r>
              <a:rPr lang="sk-SK" sz="2000" b="1" i="1" dirty="0" smtClean="0">
                <a:solidFill>
                  <a:schemeClr val="accent5">
                    <a:lumMod val="50000"/>
                  </a:schemeClr>
                </a:solidFill>
              </a:rPr>
              <a:t> Santiago </a:t>
            </a:r>
            <a:r>
              <a:rPr lang="sk-SK" sz="2000" b="1" i="1" dirty="0" err="1" smtClean="0">
                <a:solidFill>
                  <a:schemeClr val="accent5">
                    <a:lumMod val="50000"/>
                  </a:schemeClr>
                </a:solidFill>
              </a:rPr>
              <a:t>first</a:t>
            </a:r>
            <a:r>
              <a:rPr lang="sk-SK" sz="2000" b="1" i="1" dirty="0" smtClean="0">
                <a:solidFill>
                  <a:schemeClr val="accent5">
                    <a:lumMod val="50000"/>
                  </a:schemeClr>
                </a:solidFill>
              </a:rPr>
              <a:t> </a:t>
            </a:r>
            <a:r>
              <a:rPr lang="sk-SK" sz="2000" b="1" i="1" dirty="0" err="1" smtClean="0">
                <a:solidFill>
                  <a:schemeClr val="accent5">
                    <a:lumMod val="50000"/>
                  </a:schemeClr>
                </a:solidFill>
              </a:rPr>
              <a:t>took</a:t>
            </a:r>
            <a:r>
              <a:rPr lang="sk-SK" sz="2000" b="1" i="1" dirty="0" smtClean="0">
                <a:solidFill>
                  <a:schemeClr val="accent5">
                    <a:lumMod val="50000"/>
                  </a:schemeClr>
                </a:solidFill>
              </a:rPr>
              <a:t> </a:t>
            </a:r>
            <a:r>
              <a:rPr lang="sk-SK" sz="2000" b="1" i="1" dirty="0" err="1" smtClean="0">
                <a:solidFill>
                  <a:schemeClr val="accent5">
                    <a:lumMod val="50000"/>
                  </a:schemeClr>
                </a:solidFill>
              </a:rPr>
              <a:t>him</a:t>
            </a:r>
            <a:r>
              <a:rPr lang="sk-SK" sz="2000" b="1" i="1" dirty="0" smtClean="0">
                <a:solidFill>
                  <a:schemeClr val="accent5">
                    <a:lumMod val="50000"/>
                  </a:schemeClr>
                </a:solidFill>
              </a:rPr>
              <a:t> in a </a:t>
            </a:r>
            <a:r>
              <a:rPr lang="sk-SK" sz="2000" b="1" i="1" dirty="0" err="1" smtClean="0">
                <a:solidFill>
                  <a:schemeClr val="accent5">
                    <a:lumMod val="50000"/>
                  </a:schemeClr>
                </a:solidFill>
              </a:rPr>
              <a:t>boat</a:t>
            </a:r>
            <a:r>
              <a:rPr lang="sk-SK" sz="2000" b="1" i="1" dirty="0" smtClean="0">
                <a:solidFill>
                  <a:schemeClr val="accent5">
                    <a:lumMod val="50000"/>
                  </a:schemeClr>
                </a:solidFill>
              </a:rPr>
              <a:t>?</a:t>
            </a:r>
            <a:endParaRPr lang="en-US" sz="2000" b="1" i="1" dirty="0" smtClean="0">
              <a:solidFill>
                <a:schemeClr val="accent5">
                  <a:lumMod val="50000"/>
                </a:schemeClr>
              </a:solidFill>
            </a:endParaRPr>
          </a:p>
          <a:p>
            <a:pPr marL="514350" indent="-514350">
              <a:buClrTx/>
              <a:buSzPct val="100000"/>
              <a:buFont typeface="+mj-lt"/>
              <a:buAutoNum type="arabicPeriod"/>
            </a:pPr>
            <a:r>
              <a:rPr lang="sk-SK" sz="2000" b="1" i="1" dirty="0" err="1" smtClean="0">
                <a:solidFill>
                  <a:schemeClr val="accent5">
                    <a:lumMod val="50000"/>
                  </a:schemeClr>
                </a:solidFill>
              </a:rPr>
              <a:t>Who</a:t>
            </a:r>
            <a:r>
              <a:rPr lang="sk-SK" sz="2000" b="1" i="1" dirty="0" smtClean="0">
                <a:solidFill>
                  <a:schemeClr val="accent5">
                    <a:lumMod val="50000"/>
                  </a:schemeClr>
                </a:solidFill>
              </a:rPr>
              <a:t> </a:t>
            </a:r>
            <a:r>
              <a:rPr lang="sk-SK" sz="2000" b="1" i="1" dirty="0" err="1" smtClean="0">
                <a:solidFill>
                  <a:schemeClr val="accent5">
                    <a:lumMod val="50000"/>
                  </a:schemeClr>
                </a:solidFill>
              </a:rPr>
              <a:t>ate</a:t>
            </a:r>
            <a:r>
              <a:rPr lang="sk-SK" sz="2000" b="1" i="1" dirty="0" smtClean="0">
                <a:solidFill>
                  <a:schemeClr val="accent5">
                    <a:lumMod val="50000"/>
                  </a:schemeClr>
                </a:solidFill>
              </a:rPr>
              <a:t> Santiago s big </a:t>
            </a:r>
            <a:r>
              <a:rPr lang="sk-SK" sz="2000" b="1" i="1" dirty="0" err="1" smtClean="0">
                <a:solidFill>
                  <a:schemeClr val="accent5">
                    <a:lumMod val="50000"/>
                  </a:schemeClr>
                </a:solidFill>
              </a:rPr>
              <a:t>fish</a:t>
            </a:r>
            <a:r>
              <a:rPr lang="sk-SK" sz="2000" b="1" i="1" dirty="0" smtClean="0">
                <a:solidFill>
                  <a:schemeClr val="accent5">
                    <a:lumMod val="50000"/>
                  </a:schemeClr>
                </a:solidFill>
              </a:rPr>
              <a:t>?</a:t>
            </a:r>
            <a:endParaRPr lang="en-US" sz="2000" b="1" i="1" dirty="0" smtClean="0">
              <a:solidFill>
                <a:schemeClr val="accent5">
                  <a:lumMod val="50000"/>
                </a:schemeClr>
              </a:solidFill>
            </a:endParaRPr>
          </a:p>
          <a:p>
            <a:pPr marL="514350" indent="-514350">
              <a:buClrTx/>
              <a:buSzPct val="100000"/>
              <a:buFont typeface="+mj-lt"/>
              <a:buAutoNum type="arabicPeriod"/>
            </a:pPr>
            <a:endParaRPr lang="en-US" sz="2000" b="1" i="1" dirty="0">
              <a:solidFill>
                <a:schemeClr val="accent5">
                  <a:lumMod val="50000"/>
                </a:schemeClr>
              </a:solidFill>
            </a:endParaRPr>
          </a:p>
        </p:txBody>
      </p:sp>
      <p:sp>
        <p:nvSpPr>
          <p:cNvPr id="3" name="Nadpis 2"/>
          <p:cNvSpPr>
            <a:spLocks noGrp="1"/>
          </p:cNvSpPr>
          <p:nvPr>
            <p:ph type="title" idx="4294967295"/>
          </p:nvPr>
        </p:nvSpPr>
        <p:spPr>
          <a:xfrm>
            <a:off x="395536" y="260648"/>
            <a:ext cx="8424936" cy="504056"/>
          </a:xfrm>
        </p:spPr>
        <p:txBody>
          <a:bodyPr/>
          <a:lstStyle/>
          <a:p>
            <a:r>
              <a:rPr lang="sk-SK" dirty="0" smtClean="0">
                <a:solidFill>
                  <a:schemeClr val="accent5">
                    <a:lumMod val="50000"/>
                  </a:schemeClr>
                </a:solidFill>
                <a:latin typeface="Algerian" panose="04020705040A02060702" pitchFamily="82" charset="0"/>
              </a:rPr>
              <a:t>QUIZ</a:t>
            </a:r>
            <a:endParaRPr lang="sk-SK" dirty="0">
              <a:solidFill>
                <a:schemeClr val="accent5">
                  <a:lumMod val="50000"/>
                </a:schemeClr>
              </a:solidFill>
              <a:latin typeface="Algerian" panose="04020705040A02060702" pitchFamily="82" charset="0"/>
            </a:endParaRPr>
          </a:p>
        </p:txBody>
      </p:sp>
      <p:grpSp>
        <p:nvGrpSpPr>
          <p:cNvPr id="15" name="Skupina 14"/>
          <p:cNvGrpSpPr/>
          <p:nvPr/>
        </p:nvGrpSpPr>
        <p:grpSpPr>
          <a:xfrm>
            <a:off x="7308304" y="854306"/>
            <a:ext cx="1457543" cy="5187673"/>
            <a:chOff x="6436991" y="1121607"/>
            <a:chExt cx="1457543" cy="5187673"/>
          </a:xfrm>
        </p:grpSpPr>
        <p:sp>
          <p:nvSpPr>
            <p:cNvPr id="4" name="Zaoblený obdĺžnik 3"/>
            <p:cNvSpPr/>
            <p:nvPr/>
          </p:nvSpPr>
          <p:spPr>
            <a:xfrm>
              <a:off x="6436991" y="1672457"/>
              <a:ext cx="1440000" cy="36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a:t>
              </a:r>
              <a:r>
                <a:rPr lang="sk-SK" sz="1200" b="1" dirty="0" err="1" smtClean="0">
                  <a:solidFill>
                    <a:schemeClr val="bg1"/>
                  </a:solidFill>
                </a:rPr>
                <a:t>he</a:t>
              </a:r>
              <a:r>
                <a:rPr lang="sk-SK" sz="1200" b="1" dirty="0" smtClean="0">
                  <a:solidFill>
                    <a:schemeClr val="bg1"/>
                  </a:solidFill>
                </a:rPr>
                <a:t> had to </a:t>
              </a:r>
              <a:r>
                <a:rPr lang="sk-SK" sz="1200" b="1" dirty="0" err="1" smtClean="0">
                  <a:solidFill>
                    <a:schemeClr val="bg1"/>
                  </a:solidFill>
                </a:rPr>
                <a:t>stay</a:t>
              </a:r>
              <a:endParaRPr lang="sk-SK" sz="1200" b="1" dirty="0">
                <a:solidFill>
                  <a:schemeClr val="bg1"/>
                </a:solidFill>
              </a:endParaRPr>
            </a:p>
          </p:txBody>
        </p:sp>
        <p:sp>
          <p:nvSpPr>
            <p:cNvPr id="5" name="Zaoblený obdĺžnik 4"/>
            <p:cNvSpPr/>
            <p:nvPr/>
          </p:nvSpPr>
          <p:spPr>
            <a:xfrm>
              <a:off x="6436991" y="2207060"/>
              <a:ext cx="1440000" cy="36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a:t>
              </a:r>
              <a:r>
                <a:rPr lang="sk-SK" sz="1200" b="1" dirty="0" err="1" smtClean="0">
                  <a:solidFill>
                    <a:schemeClr val="bg1"/>
                  </a:solidFill>
                </a:rPr>
                <a:t>was</a:t>
              </a:r>
              <a:r>
                <a:rPr lang="sk-SK" sz="1200" b="1" dirty="0" smtClean="0">
                  <a:solidFill>
                    <a:schemeClr val="bg1"/>
                  </a:solidFill>
                </a:rPr>
                <a:t> on a </a:t>
              </a:r>
              <a:r>
                <a:rPr lang="sk-SK" sz="1200" b="1" dirty="0" err="1" smtClean="0">
                  <a:solidFill>
                    <a:schemeClr val="bg1"/>
                  </a:solidFill>
                </a:rPr>
                <a:t>ship</a:t>
              </a:r>
              <a:r>
                <a:rPr lang="sk-SK" sz="1200" b="1" dirty="0" smtClean="0">
                  <a:solidFill>
                    <a:schemeClr val="bg1"/>
                  </a:solidFill>
                </a:rPr>
                <a:t> to </a:t>
              </a:r>
              <a:r>
                <a:rPr lang="sk-SK" sz="1200" b="1" dirty="0" err="1" smtClean="0">
                  <a:solidFill>
                    <a:schemeClr val="bg1"/>
                  </a:solidFill>
                </a:rPr>
                <a:t>Africa</a:t>
              </a:r>
              <a:endParaRPr lang="sk-SK" sz="1200" b="1" dirty="0">
                <a:solidFill>
                  <a:schemeClr val="bg1"/>
                </a:solidFill>
              </a:endParaRPr>
            </a:p>
          </p:txBody>
        </p:sp>
        <p:sp>
          <p:nvSpPr>
            <p:cNvPr id="6" name="Zaoblený obdĺžnik 5"/>
            <p:cNvSpPr/>
            <p:nvPr/>
          </p:nvSpPr>
          <p:spPr>
            <a:xfrm>
              <a:off x="6436991" y="2741663"/>
              <a:ext cx="1440000" cy="36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sk-SK" sz="1200" b="1" dirty="0" err="1" smtClean="0">
                  <a:solidFill>
                    <a:schemeClr val="bg1"/>
                  </a:solidFill>
                </a:rPr>
                <a:t>harphoon</a:t>
              </a:r>
              <a:endParaRPr lang="sk-SK" sz="1200" b="1" dirty="0" smtClean="0">
                <a:solidFill>
                  <a:schemeClr val="bg1"/>
                </a:solidFill>
              </a:endParaRPr>
            </a:p>
          </p:txBody>
        </p:sp>
        <p:sp>
          <p:nvSpPr>
            <p:cNvPr id="7" name="Zaoblený obdĺžnik 6"/>
            <p:cNvSpPr/>
            <p:nvPr/>
          </p:nvSpPr>
          <p:spPr>
            <a:xfrm>
              <a:off x="6454534" y="1121607"/>
              <a:ext cx="1440000" cy="36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200" b="1" dirty="0" smtClean="0">
                  <a:solidFill>
                    <a:schemeClr val="bg1"/>
                  </a:solidFill>
                </a:rPr>
                <a:t>1.supper</a:t>
              </a:r>
              <a:endParaRPr lang="sk-SK" sz="1200" b="1" dirty="0">
                <a:solidFill>
                  <a:schemeClr val="bg1"/>
                </a:solidFill>
              </a:endParaRPr>
            </a:p>
          </p:txBody>
        </p:sp>
        <p:sp>
          <p:nvSpPr>
            <p:cNvPr id="8" name="Zaoblený obdĺžnik 7"/>
            <p:cNvSpPr/>
            <p:nvPr/>
          </p:nvSpPr>
          <p:spPr>
            <a:xfrm>
              <a:off x="6436991" y="3276266"/>
              <a:ext cx="1440000" cy="36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a:t>
              </a:r>
              <a:r>
                <a:rPr lang="sk-SK" sz="1200" b="1" dirty="0" err="1" smtClean="0">
                  <a:solidFill>
                    <a:schemeClr val="bg1"/>
                  </a:solidFill>
                </a:rPr>
                <a:t>the</a:t>
              </a:r>
              <a:r>
                <a:rPr lang="sk-SK" sz="1200" b="1" dirty="0" smtClean="0">
                  <a:solidFill>
                    <a:schemeClr val="bg1"/>
                  </a:solidFill>
                </a:rPr>
                <a:t> </a:t>
              </a:r>
              <a:r>
                <a:rPr lang="sk-SK" sz="1200" b="1" dirty="0" err="1" smtClean="0">
                  <a:solidFill>
                    <a:schemeClr val="bg1"/>
                  </a:solidFill>
                </a:rPr>
                <a:t>strongest</a:t>
              </a:r>
              <a:r>
                <a:rPr lang="sk-SK" sz="1200" b="1" dirty="0" smtClean="0">
                  <a:solidFill>
                    <a:schemeClr val="bg1"/>
                  </a:solidFill>
                </a:rPr>
                <a:t> man in a </a:t>
              </a:r>
              <a:r>
                <a:rPr lang="sk-SK" sz="1200" b="1" dirty="0" err="1" smtClean="0">
                  <a:solidFill>
                    <a:schemeClr val="bg1"/>
                  </a:solidFill>
                </a:rPr>
                <a:t>dock</a:t>
              </a:r>
              <a:endParaRPr lang="sk-SK" sz="1200" b="1" dirty="0">
                <a:solidFill>
                  <a:schemeClr val="bg1"/>
                </a:solidFill>
              </a:endParaRPr>
            </a:p>
          </p:txBody>
        </p:sp>
        <p:sp>
          <p:nvSpPr>
            <p:cNvPr id="9" name="Zaoblený obdĺžnik 8"/>
            <p:cNvSpPr/>
            <p:nvPr/>
          </p:nvSpPr>
          <p:spPr>
            <a:xfrm>
              <a:off x="6436991" y="4880075"/>
              <a:ext cx="1440000" cy="36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8.) </a:t>
              </a:r>
              <a:r>
                <a:rPr lang="sk-SK" sz="1200" b="1" dirty="0" err="1" smtClean="0">
                  <a:solidFill>
                    <a:schemeClr val="bg1"/>
                  </a:solidFill>
                </a:rPr>
                <a:t>brother</a:t>
              </a:r>
              <a:endParaRPr lang="sk-SK" sz="1200" b="1" dirty="0">
                <a:solidFill>
                  <a:schemeClr val="bg1"/>
                </a:solidFill>
              </a:endParaRPr>
            </a:p>
          </p:txBody>
        </p:sp>
        <p:sp>
          <p:nvSpPr>
            <p:cNvPr id="10" name="Zaoblený obdĺžnik 9"/>
            <p:cNvSpPr/>
            <p:nvPr/>
          </p:nvSpPr>
          <p:spPr>
            <a:xfrm>
              <a:off x="6436991" y="4345472"/>
              <a:ext cx="1440000" cy="36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7.) </a:t>
              </a:r>
              <a:r>
                <a:rPr lang="sk-SK" sz="1200" b="1" dirty="0" smtClean="0">
                  <a:solidFill>
                    <a:schemeClr val="bg1"/>
                  </a:solidFill>
                </a:rPr>
                <a:t>on </a:t>
              </a:r>
              <a:r>
                <a:rPr lang="sk-SK" sz="1200" b="1" dirty="0" err="1" smtClean="0">
                  <a:solidFill>
                    <a:schemeClr val="bg1"/>
                  </a:solidFill>
                </a:rPr>
                <a:t>Monday</a:t>
              </a:r>
              <a:r>
                <a:rPr lang="sk-SK" sz="1200" b="1" dirty="0" smtClean="0">
                  <a:solidFill>
                    <a:schemeClr val="bg1"/>
                  </a:solidFill>
                </a:rPr>
                <a:t> </a:t>
              </a:r>
              <a:r>
                <a:rPr lang="sk-SK" sz="1200" b="1" dirty="0" err="1" smtClean="0">
                  <a:solidFill>
                    <a:schemeClr val="bg1"/>
                  </a:solidFill>
                </a:rPr>
                <a:t>morning</a:t>
              </a:r>
              <a:endParaRPr lang="sk-SK" sz="1200" b="1" dirty="0">
                <a:solidFill>
                  <a:schemeClr val="bg1"/>
                </a:solidFill>
              </a:endParaRPr>
            </a:p>
          </p:txBody>
        </p:sp>
        <p:sp>
          <p:nvSpPr>
            <p:cNvPr id="11" name="Zaoblený obdĺžnik 10"/>
            <p:cNvSpPr/>
            <p:nvPr/>
          </p:nvSpPr>
          <p:spPr>
            <a:xfrm>
              <a:off x="6436991" y="3810869"/>
              <a:ext cx="1440000" cy="36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a:t>
              </a:r>
              <a:r>
                <a:rPr lang="sk-SK" sz="1200" b="1" dirty="0" smtClean="0">
                  <a:solidFill>
                    <a:schemeClr val="bg1"/>
                  </a:solidFill>
                </a:rPr>
                <a:t>so </a:t>
              </a:r>
              <a:r>
                <a:rPr lang="sk-SK" sz="1200" b="1" dirty="0" err="1" smtClean="0">
                  <a:solidFill>
                    <a:schemeClr val="bg1"/>
                  </a:solidFill>
                </a:rPr>
                <a:t>that</a:t>
              </a:r>
              <a:r>
                <a:rPr lang="sk-SK" sz="1200" b="1" dirty="0" smtClean="0">
                  <a:solidFill>
                    <a:schemeClr val="bg1"/>
                  </a:solidFill>
                </a:rPr>
                <a:t> </a:t>
              </a:r>
              <a:r>
                <a:rPr lang="sk-SK" sz="1200" b="1" dirty="0" err="1" smtClean="0">
                  <a:solidFill>
                    <a:schemeClr val="bg1"/>
                  </a:solidFill>
                </a:rPr>
                <a:t>the</a:t>
              </a:r>
              <a:r>
                <a:rPr lang="sk-SK" sz="1200" b="1" dirty="0" err="1">
                  <a:solidFill>
                    <a:schemeClr val="bg1"/>
                  </a:solidFill>
                </a:rPr>
                <a:t>y</a:t>
              </a:r>
              <a:r>
                <a:rPr lang="sk-SK" sz="1200" b="1" dirty="0" smtClean="0">
                  <a:solidFill>
                    <a:schemeClr val="bg1"/>
                  </a:solidFill>
                </a:rPr>
                <a:t> </a:t>
              </a:r>
              <a:r>
                <a:rPr lang="sk-SK" sz="1200" b="1" dirty="0" err="1" smtClean="0">
                  <a:solidFill>
                    <a:schemeClr val="bg1"/>
                  </a:solidFill>
                </a:rPr>
                <a:t>could</a:t>
              </a:r>
              <a:r>
                <a:rPr lang="sk-SK" sz="1200" b="1" dirty="0" smtClean="0">
                  <a:solidFill>
                    <a:schemeClr val="bg1"/>
                  </a:solidFill>
                </a:rPr>
                <a:t> </a:t>
              </a:r>
              <a:r>
                <a:rPr lang="sk-SK" sz="1200" b="1" dirty="0" err="1" smtClean="0">
                  <a:solidFill>
                    <a:schemeClr val="bg1"/>
                  </a:solidFill>
                </a:rPr>
                <a:t>sleep</a:t>
              </a:r>
              <a:endParaRPr lang="sk-SK" sz="1200" b="1" dirty="0">
                <a:solidFill>
                  <a:schemeClr val="bg1"/>
                </a:solidFill>
              </a:endParaRPr>
            </a:p>
          </p:txBody>
        </p:sp>
        <p:sp>
          <p:nvSpPr>
            <p:cNvPr id="13" name="Zaoblený obdĺžnik 12"/>
            <p:cNvSpPr/>
            <p:nvPr/>
          </p:nvSpPr>
          <p:spPr>
            <a:xfrm>
              <a:off x="6436991" y="5949280"/>
              <a:ext cx="1440000" cy="36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10.) </a:t>
              </a:r>
              <a:r>
                <a:rPr lang="sk-SK" sz="1100" b="1" dirty="0" err="1" smtClean="0">
                  <a:solidFill>
                    <a:schemeClr val="bg1"/>
                  </a:solidFill>
                </a:rPr>
                <a:t>the</a:t>
              </a:r>
              <a:r>
                <a:rPr lang="sk-SK" sz="1100" b="1" dirty="0" smtClean="0">
                  <a:solidFill>
                    <a:schemeClr val="bg1"/>
                  </a:solidFill>
                </a:rPr>
                <a:t> </a:t>
              </a:r>
              <a:r>
                <a:rPr lang="sk-SK" sz="1100" b="1" dirty="0" err="1" smtClean="0">
                  <a:solidFill>
                    <a:schemeClr val="bg1"/>
                  </a:solidFill>
                </a:rPr>
                <a:t>sharks</a:t>
              </a:r>
              <a:endParaRPr lang="sk-SK" sz="1100" b="1" dirty="0">
                <a:solidFill>
                  <a:schemeClr val="bg1"/>
                </a:solidFill>
              </a:endParaRPr>
            </a:p>
          </p:txBody>
        </p:sp>
        <p:sp>
          <p:nvSpPr>
            <p:cNvPr id="14" name="Zaoblený obdĺžnik 13"/>
            <p:cNvSpPr/>
            <p:nvPr/>
          </p:nvSpPr>
          <p:spPr>
            <a:xfrm>
              <a:off x="6436991" y="5414678"/>
              <a:ext cx="1440000" cy="36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9.) </a:t>
              </a:r>
              <a:r>
                <a:rPr lang="sk-SK" sz="1200" b="1" dirty="0" smtClean="0">
                  <a:solidFill>
                    <a:schemeClr val="bg1"/>
                  </a:solidFill>
                </a:rPr>
                <a:t>5 </a:t>
              </a:r>
              <a:r>
                <a:rPr lang="sk-SK" sz="1200" b="1" dirty="0" err="1" smtClean="0">
                  <a:solidFill>
                    <a:schemeClr val="bg1"/>
                  </a:solidFill>
                </a:rPr>
                <a:t>years</a:t>
              </a:r>
              <a:r>
                <a:rPr lang="sk-SK" sz="1200" b="1" dirty="0" smtClean="0">
                  <a:solidFill>
                    <a:schemeClr val="bg1"/>
                  </a:solidFill>
                </a:rPr>
                <a:t> </a:t>
              </a:r>
              <a:r>
                <a:rPr lang="sk-SK" sz="1200" b="1" dirty="0" err="1" smtClean="0">
                  <a:solidFill>
                    <a:schemeClr val="bg1"/>
                  </a:solidFill>
                </a:rPr>
                <a:t>old</a:t>
              </a:r>
              <a:endParaRPr lang="sk-SK" sz="1200" b="1" dirty="0">
                <a:solidFill>
                  <a:schemeClr val="bg1"/>
                </a:solidFill>
              </a:endParaRPr>
            </a:p>
          </p:txBody>
        </p:sp>
      </p:grpSp>
      <p:sp>
        <p:nvSpPr>
          <p:cNvPr id="16" name="Ovál 15"/>
          <p:cNvSpPr/>
          <p:nvPr/>
        </p:nvSpPr>
        <p:spPr>
          <a:xfrm>
            <a:off x="4599531" y="5507377"/>
            <a:ext cx="1296144" cy="53460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ANSWERS</a:t>
            </a:r>
            <a:endParaRPr lang="sk-SK" sz="1200" b="1" dirty="0">
              <a:solidFill>
                <a:schemeClr val="bg1"/>
              </a:solidFill>
            </a:endParaRPr>
          </a:p>
        </p:txBody>
      </p:sp>
      <p:sp>
        <p:nvSpPr>
          <p:cNvPr id="12" name="Zástupný symbol dátumu 11"/>
          <p:cNvSpPr>
            <a:spLocks noGrp="1"/>
          </p:cNvSpPr>
          <p:nvPr>
            <p:ph type="dt" sz="half" idx="10"/>
          </p:nvPr>
        </p:nvSpPr>
        <p:spPr/>
        <p:txBody>
          <a:bodyPr/>
          <a:lstStyle/>
          <a:p>
            <a:fld id="{BB4F48D7-5C79-4746-BF25-1BB14BC6B4DB}" type="datetime2">
              <a:rPr lang="en-US" smtClean="0"/>
              <a:pPr/>
              <a:t>Monday, May 26, 2014</a:t>
            </a:fld>
            <a:endParaRPr lang="sk-SK" dirty="0"/>
          </a:p>
        </p:txBody>
      </p:sp>
      <p:sp>
        <p:nvSpPr>
          <p:cNvPr id="17" name="Zástupný symbol čísla snímky 16"/>
          <p:cNvSpPr>
            <a:spLocks noGrp="1"/>
          </p:cNvSpPr>
          <p:nvPr>
            <p:ph type="sldNum" sz="quarter" idx="12"/>
          </p:nvPr>
        </p:nvSpPr>
        <p:spPr/>
        <p:txBody>
          <a:bodyPr/>
          <a:lstStyle/>
          <a:p>
            <a:fld id="{CEA77D1D-68E6-4B5B-A7C4-146246CE2B8E}" type="slidenum">
              <a:rPr lang="sk-SK" smtClean="0"/>
              <a:pPr/>
              <a:t>10</a:t>
            </a:fld>
            <a:endParaRPr lang="sk-SK" dirty="0"/>
          </a:p>
        </p:txBody>
      </p:sp>
    </p:spTree>
    <p:extLst>
      <p:ext uri="{BB962C8B-B14F-4D97-AF65-F5344CB8AC3E}">
        <p14:creationId xmlns:p14="http://schemas.microsoft.com/office/powerpoint/2010/main" val="931268983"/>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nextCondLst>
                <p:cond evt="onClick" delay="0">
                  <p:tgtEl>
                    <p:spTgt spid="1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4277" y="188640"/>
            <a:ext cx="7555917" cy="770612"/>
          </a:xfrm>
        </p:spPr>
        <p:txBody>
          <a:bodyPr/>
          <a:lstStyle/>
          <a:p>
            <a:pPr algn="l"/>
            <a:r>
              <a:rPr lang="sk-SK" sz="2800" dirty="0" err="1" smtClean="0">
                <a:solidFill>
                  <a:schemeClr val="accent5">
                    <a:lumMod val="50000"/>
                  </a:schemeClr>
                </a:solidFill>
              </a:rPr>
              <a:t>Fill</a:t>
            </a:r>
            <a:r>
              <a:rPr lang="sk-SK" sz="2800" dirty="0" smtClean="0">
                <a:solidFill>
                  <a:schemeClr val="accent5">
                    <a:lumMod val="50000"/>
                  </a:schemeClr>
                </a:solidFill>
              </a:rPr>
              <a:t> in </a:t>
            </a:r>
            <a:r>
              <a:rPr lang="sk-SK" sz="2800" dirty="0" err="1" smtClean="0">
                <a:solidFill>
                  <a:schemeClr val="accent5">
                    <a:lumMod val="50000"/>
                  </a:schemeClr>
                </a:solidFill>
              </a:rPr>
              <a:t>the</a:t>
            </a:r>
            <a:r>
              <a:rPr lang="sk-SK" sz="2800" dirty="0" smtClean="0">
                <a:solidFill>
                  <a:schemeClr val="accent5">
                    <a:lumMod val="50000"/>
                  </a:schemeClr>
                </a:solidFill>
              </a:rPr>
              <a:t> </a:t>
            </a:r>
            <a:r>
              <a:rPr lang="sk-SK" sz="2800" dirty="0" err="1" smtClean="0">
                <a:solidFill>
                  <a:schemeClr val="accent5">
                    <a:lumMod val="50000"/>
                  </a:schemeClr>
                </a:solidFill>
              </a:rPr>
              <a:t>gaps</a:t>
            </a:r>
            <a:r>
              <a:rPr lang="sk-SK" sz="2800" dirty="0" smtClean="0">
                <a:solidFill>
                  <a:schemeClr val="accent5">
                    <a:lumMod val="50000"/>
                  </a:schemeClr>
                </a:solidFill>
              </a:rPr>
              <a:t> </a:t>
            </a:r>
            <a:r>
              <a:rPr lang="sk-SK" sz="2800" dirty="0" err="1" smtClean="0">
                <a:solidFill>
                  <a:schemeClr val="accent5">
                    <a:lumMod val="50000"/>
                  </a:schemeClr>
                </a:solidFill>
              </a:rPr>
              <a:t>with</a:t>
            </a:r>
            <a:r>
              <a:rPr lang="sk-SK" sz="2800" dirty="0" smtClean="0">
                <a:solidFill>
                  <a:schemeClr val="accent5">
                    <a:lumMod val="50000"/>
                  </a:schemeClr>
                </a:solidFill>
              </a:rPr>
              <a:t> </a:t>
            </a:r>
            <a:r>
              <a:rPr lang="sk-SK" sz="2800" dirty="0" err="1" smtClean="0">
                <a:solidFill>
                  <a:schemeClr val="accent5">
                    <a:lumMod val="50000"/>
                  </a:schemeClr>
                </a:solidFill>
              </a:rPr>
              <a:t>the</a:t>
            </a:r>
            <a:r>
              <a:rPr lang="sk-SK" sz="2800" dirty="0" smtClean="0">
                <a:solidFill>
                  <a:schemeClr val="accent5">
                    <a:lumMod val="50000"/>
                  </a:schemeClr>
                </a:solidFill>
              </a:rPr>
              <a:t> </a:t>
            </a:r>
            <a:r>
              <a:rPr lang="sk-SK" sz="2800" dirty="0" err="1" smtClean="0">
                <a:solidFill>
                  <a:schemeClr val="accent5">
                    <a:lumMod val="50000"/>
                  </a:schemeClr>
                </a:solidFill>
              </a:rPr>
              <a:t>correct</a:t>
            </a:r>
            <a:r>
              <a:rPr lang="sk-SK" sz="2800" dirty="0">
                <a:solidFill>
                  <a:schemeClr val="accent5">
                    <a:lumMod val="50000"/>
                  </a:schemeClr>
                </a:solidFill>
              </a:rPr>
              <a:t> </a:t>
            </a:r>
            <a:r>
              <a:rPr lang="sk-SK" sz="2800" dirty="0" err="1" smtClean="0">
                <a:solidFill>
                  <a:schemeClr val="accent5">
                    <a:lumMod val="50000"/>
                  </a:schemeClr>
                </a:solidFill>
              </a:rPr>
              <a:t>form</a:t>
            </a:r>
            <a:r>
              <a:rPr lang="sk-SK" sz="2800" dirty="0" smtClean="0">
                <a:solidFill>
                  <a:schemeClr val="accent5">
                    <a:lumMod val="50000"/>
                  </a:schemeClr>
                </a:solidFill>
              </a:rPr>
              <a:t> </a:t>
            </a:r>
            <a:r>
              <a:rPr lang="sk-SK" sz="2800" dirty="0" err="1" smtClean="0">
                <a:solidFill>
                  <a:schemeClr val="accent5">
                    <a:lumMod val="50000"/>
                  </a:schemeClr>
                </a:solidFill>
              </a:rPr>
              <a:t>of</a:t>
            </a:r>
            <a:r>
              <a:rPr lang="sk-SK" sz="2800" dirty="0" smtClean="0">
                <a:solidFill>
                  <a:schemeClr val="accent5">
                    <a:lumMod val="50000"/>
                  </a:schemeClr>
                </a:solidFill>
              </a:rPr>
              <a:t> </a:t>
            </a:r>
            <a:r>
              <a:rPr lang="sk-SK" sz="2800" dirty="0" err="1" smtClean="0">
                <a:solidFill>
                  <a:schemeClr val="accent5">
                    <a:lumMod val="50000"/>
                  </a:schemeClr>
                </a:solidFill>
              </a:rPr>
              <a:t>the</a:t>
            </a:r>
            <a:r>
              <a:rPr lang="sk-SK" sz="2800" dirty="0" smtClean="0">
                <a:solidFill>
                  <a:schemeClr val="accent5">
                    <a:lumMod val="50000"/>
                  </a:schemeClr>
                </a:solidFill>
              </a:rPr>
              <a:t> </a:t>
            </a:r>
            <a:r>
              <a:rPr lang="sk-SK" sz="2800" dirty="0" err="1" smtClean="0">
                <a:solidFill>
                  <a:schemeClr val="accent5">
                    <a:lumMod val="50000"/>
                  </a:schemeClr>
                </a:solidFill>
              </a:rPr>
              <a:t>vérbs</a:t>
            </a:r>
            <a:r>
              <a:rPr lang="sk-SK" sz="2800" dirty="0" smtClean="0">
                <a:solidFill>
                  <a:schemeClr val="accent5">
                    <a:lumMod val="50000"/>
                  </a:schemeClr>
                </a:solidFill>
              </a:rPr>
              <a:t> </a:t>
            </a:r>
            <a:r>
              <a:rPr lang="sk-SK" sz="2800" dirty="0" err="1" smtClean="0">
                <a:solidFill>
                  <a:schemeClr val="accent5">
                    <a:lumMod val="50000"/>
                  </a:schemeClr>
                </a:solidFill>
              </a:rPr>
              <a:t>in</a:t>
            </a:r>
            <a:r>
              <a:rPr lang="sk-SK" sz="2800" dirty="0" smtClean="0">
                <a:solidFill>
                  <a:schemeClr val="accent5">
                    <a:lumMod val="50000"/>
                  </a:schemeClr>
                </a:solidFill>
              </a:rPr>
              <a:t> </a:t>
            </a:r>
            <a:r>
              <a:rPr lang="sk-SK" sz="2800" dirty="0" err="1" smtClean="0">
                <a:solidFill>
                  <a:schemeClr val="accent5">
                    <a:lumMod val="50000"/>
                  </a:schemeClr>
                </a:solidFill>
              </a:rPr>
              <a:t>the</a:t>
            </a:r>
            <a:r>
              <a:rPr lang="sk-SK" sz="2800" dirty="0" smtClean="0">
                <a:solidFill>
                  <a:schemeClr val="accent5">
                    <a:lumMod val="50000"/>
                  </a:schemeClr>
                </a:solidFill>
              </a:rPr>
              <a:t> box: </a:t>
            </a:r>
            <a:r>
              <a:rPr lang="sk-SK" sz="2800" i="1" dirty="0" err="1" smtClean="0">
                <a:solidFill>
                  <a:srgbClr val="FFC000"/>
                </a:solidFill>
              </a:rPr>
              <a:t>write</a:t>
            </a:r>
            <a:r>
              <a:rPr lang="sk-SK" sz="2800" i="1" dirty="0" smtClean="0">
                <a:solidFill>
                  <a:srgbClr val="FFC000"/>
                </a:solidFill>
              </a:rPr>
              <a:t>  </a:t>
            </a:r>
            <a:r>
              <a:rPr lang="sk-SK" sz="2800" i="1" dirty="0" err="1" smtClean="0">
                <a:solidFill>
                  <a:srgbClr val="FFC000"/>
                </a:solidFill>
              </a:rPr>
              <a:t>bring</a:t>
            </a:r>
            <a:r>
              <a:rPr lang="sk-SK" sz="2800" i="1" dirty="0" smtClean="0">
                <a:solidFill>
                  <a:srgbClr val="FFC000"/>
                </a:solidFill>
              </a:rPr>
              <a:t>  </a:t>
            </a:r>
            <a:r>
              <a:rPr lang="sk-SK" sz="2800" i="1" dirty="0" err="1" smtClean="0">
                <a:solidFill>
                  <a:srgbClr val="FFC000"/>
                </a:solidFill>
              </a:rPr>
              <a:t>go</a:t>
            </a:r>
            <a:r>
              <a:rPr lang="sk-SK" sz="2800" i="1" dirty="0" smtClean="0">
                <a:solidFill>
                  <a:srgbClr val="FFC000"/>
                </a:solidFill>
              </a:rPr>
              <a:t>  </a:t>
            </a:r>
            <a:r>
              <a:rPr lang="sk-SK" sz="2800" i="1" dirty="0" err="1" smtClean="0">
                <a:solidFill>
                  <a:srgbClr val="FFC000"/>
                </a:solidFill>
              </a:rPr>
              <a:t>can</a:t>
            </a:r>
            <a:r>
              <a:rPr lang="sk-SK" sz="2800" i="1" dirty="0" smtClean="0">
                <a:solidFill>
                  <a:srgbClr val="FFC000"/>
                </a:solidFill>
              </a:rPr>
              <a:t>  </a:t>
            </a:r>
            <a:r>
              <a:rPr lang="sk-SK" sz="2800" i="1" dirty="0" err="1" smtClean="0">
                <a:solidFill>
                  <a:srgbClr val="FFC000"/>
                </a:solidFill>
              </a:rPr>
              <a:t>see</a:t>
            </a:r>
            <a:r>
              <a:rPr lang="sk-SK" sz="2800" i="1" dirty="0" smtClean="0">
                <a:solidFill>
                  <a:srgbClr val="FFC000"/>
                </a:solidFill>
              </a:rPr>
              <a:t>  to </a:t>
            </a:r>
            <a:r>
              <a:rPr lang="sk-SK" sz="2800" i="1" dirty="0" err="1" smtClean="0">
                <a:solidFill>
                  <a:srgbClr val="FFC000"/>
                </a:solidFill>
              </a:rPr>
              <a:t>be</a:t>
            </a:r>
            <a:r>
              <a:rPr lang="sk-SK" sz="2800" i="1" dirty="0" smtClean="0">
                <a:solidFill>
                  <a:srgbClr val="FFC000"/>
                </a:solidFill>
              </a:rPr>
              <a:t> </a:t>
            </a:r>
            <a:endParaRPr lang="sk-SK" sz="2800" dirty="0">
              <a:solidFill>
                <a:srgbClr val="FFC000"/>
              </a:solidFill>
            </a:endParaRPr>
          </a:p>
        </p:txBody>
      </p:sp>
      <p:sp>
        <p:nvSpPr>
          <p:cNvPr id="3" name="Zástupný symbol obsahu 2"/>
          <p:cNvSpPr>
            <a:spLocks noGrp="1"/>
          </p:cNvSpPr>
          <p:nvPr>
            <p:ph sz="quarter" idx="1"/>
          </p:nvPr>
        </p:nvSpPr>
        <p:spPr>
          <a:xfrm>
            <a:off x="467544" y="1340768"/>
            <a:ext cx="8208912" cy="3739108"/>
          </a:xfrm>
          <a:solidFill>
            <a:schemeClr val="accent2"/>
          </a:solidFill>
        </p:spPr>
        <p:txBody>
          <a:bodyPr>
            <a:normAutofit lnSpcReduction="10000"/>
          </a:bodyPr>
          <a:lstStyle/>
          <a:p>
            <a:pPr marL="0" indent="0">
              <a:buNone/>
            </a:pPr>
            <a:r>
              <a:rPr lang="sk-SK" b="1" i="1" dirty="0" smtClean="0">
                <a:solidFill>
                  <a:schemeClr val="accent1">
                    <a:lumMod val="50000"/>
                  </a:schemeClr>
                </a:solidFill>
              </a:rPr>
              <a:t> </a:t>
            </a:r>
          </a:p>
          <a:p>
            <a:pPr>
              <a:buFont typeface="Wingdings" panose="05000000000000000000" pitchFamily="2" charset="2"/>
              <a:buChar char="q"/>
            </a:pPr>
            <a:r>
              <a:rPr lang="sk-SK" sz="2100" b="1" i="1" dirty="0" smtClean="0">
                <a:solidFill>
                  <a:schemeClr val="accent1">
                    <a:lumMod val="50000"/>
                  </a:schemeClr>
                </a:solidFill>
              </a:rPr>
              <a:t>1. Ernest Hemingway........................ a </a:t>
            </a:r>
            <a:r>
              <a:rPr lang="sk-SK" sz="2100" b="1" i="1" dirty="0" err="1" smtClean="0">
                <a:solidFill>
                  <a:schemeClr val="accent1">
                    <a:lumMod val="50000"/>
                  </a:schemeClr>
                </a:solidFill>
              </a:rPr>
              <a:t>story</a:t>
            </a:r>
            <a:r>
              <a:rPr lang="sk-SK" sz="2100" b="1" i="1" dirty="0" smtClean="0">
                <a:solidFill>
                  <a:schemeClr val="accent1">
                    <a:lumMod val="50000"/>
                  </a:schemeClr>
                </a:solidFill>
              </a:rPr>
              <a:t>  „</a:t>
            </a:r>
            <a:r>
              <a:rPr lang="sk-SK" sz="2100" b="1" i="1" dirty="0" err="1" smtClean="0">
                <a:solidFill>
                  <a:schemeClr val="accent1">
                    <a:lumMod val="50000"/>
                  </a:schemeClr>
                </a:solidFill>
              </a:rPr>
              <a:t>The</a:t>
            </a:r>
            <a:r>
              <a:rPr lang="sk-SK" sz="2100" b="1" i="1" dirty="0" smtClean="0">
                <a:solidFill>
                  <a:schemeClr val="accent1">
                    <a:lumMod val="50000"/>
                  </a:schemeClr>
                </a:solidFill>
              </a:rPr>
              <a:t> </a:t>
            </a:r>
            <a:r>
              <a:rPr lang="sk-SK" sz="2100" b="1" i="1" dirty="0" err="1" smtClean="0">
                <a:solidFill>
                  <a:schemeClr val="accent1">
                    <a:lumMod val="50000"/>
                  </a:schemeClr>
                </a:solidFill>
              </a:rPr>
              <a:t>Old</a:t>
            </a:r>
            <a:r>
              <a:rPr lang="sk-SK" sz="2100" b="1" i="1" dirty="0" smtClean="0">
                <a:solidFill>
                  <a:schemeClr val="accent1">
                    <a:lumMod val="50000"/>
                  </a:schemeClr>
                </a:solidFill>
              </a:rPr>
              <a:t> Man and </a:t>
            </a:r>
            <a:r>
              <a:rPr lang="sk-SK" sz="2100" b="1" i="1" dirty="0" err="1" smtClean="0">
                <a:solidFill>
                  <a:schemeClr val="accent1">
                    <a:lumMod val="50000"/>
                  </a:schemeClr>
                </a:solidFill>
              </a:rPr>
              <a:t>the</a:t>
            </a:r>
            <a:r>
              <a:rPr lang="sk-SK" sz="2100" b="1" i="1" dirty="0" smtClean="0">
                <a:solidFill>
                  <a:schemeClr val="accent1">
                    <a:lumMod val="50000"/>
                  </a:schemeClr>
                </a:solidFill>
              </a:rPr>
              <a:t> </a:t>
            </a:r>
            <a:r>
              <a:rPr lang="sk-SK" sz="2100" b="1" i="1" dirty="0" err="1" smtClean="0">
                <a:solidFill>
                  <a:schemeClr val="accent1">
                    <a:lumMod val="50000"/>
                  </a:schemeClr>
                </a:solidFill>
              </a:rPr>
              <a:t>Sea</a:t>
            </a:r>
            <a:r>
              <a:rPr lang="sk-SK" sz="2100" b="1" i="1" dirty="0" smtClean="0">
                <a:solidFill>
                  <a:schemeClr val="accent1">
                    <a:lumMod val="50000"/>
                  </a:schemeClr>
                </a:solidFill>
              </a:rPr>
              <a:t>.“</a:t>
            </a:r>
          </a:p>
          <a:p>
            <a:pPr>
              <a:buFont typeface="Wingdings" panose="05000000000000000000" pitchFamily="2" charset="2"/>
              <a:buChar char="q"/>
            </a:pPr>
            <a:r>
              <a:rPr lang="sk-SK" sz="2100" b="1" i="1" dirty="0" smtClean="0">
                <a:solidFill>
                  <a:schemeClr val="accent1">
                    <a:lumMod val="50000"/>
                  </a:schemeClr>
                </a:solidFill>
              </a:rPr>
              <a:t>2. „Santiago ! I................................</a:t>
            </a:r>
            <a:r>
              <a:rPr lang="sk-SK" sz="2100" b="1" i="1" dirty="0" err="1" smtClean="0">
                <a:solidFill>
                  <a:schemeClr val="accent1">
                    <a:lumMod val="50000"/>
                  </a:schemeClr>
                </a:solidFill>
              </a:rPr>
              <a:t>go</a:t>
            </a:r>
            <a:r>
              <a:rPr lang="sk-SK" sz="2100" b="1" i="1" dirty="0" smtClean="0">
                <a:solidFill>
                  <a:schemeClr val="accent1">
                    <a:lumMod val="50000"/>
                  </a:schemeClr>
                </a:solidFill>
              </a:rPr>
              <a:t> </a:t>
            </a:r>
            <a:r>
              <a:rPr lang="sk-SK" sz="2100" b="1" i="1" dirty="0" err="1" smtClean="0">
                <a:solidFill>
                  <a:schemeClr val="accent1">
                    <a:lumMod val="50000"/>
                  </a:schemeClr>
                </a:solidFill>
              </a:rPr>
              <a:t>with</a:t>
            </a:r>
            <a:r>
              <a:rPr lang="sk-SK" sz="2100" b="1" i="1" dirty="0" smtClean="0">
                <a:solidFill>
                  <a:schemeClr val="accent1">
                    <a:lumMod val="50000"/>
                  </a:schemeClr>
                </a:solidFill>
              </a:rPr>
              <a:t> </a:t>
            </a:r>
            <a:r>
              <a:rPr lang="sk-SK" sz="2100" b="1" i="1" dirty="0" err="1" smtClean="0">
                <a:solidFill>
                  <a:schemeClr val="accent1">
                    <a:lumMod val="50000"/>
                  </a:schemeClr>
                </a:solidFill>
              </a:rPr>
              <a:t>you</a:t>
            </a:r>
            <a:r>
              <a:rPr lang="sk-SK" sz="2100" b="1" i="1" dirty="0" smtClean="0">
                <a:solidFill>
                  <a:schemeClr val="accent1">
                    <a:lumMod val="50000"/>
                  </a:schemeClr>
                </a:solidFill>
              </a:rPr>
              <a:t> </a:t>
            </a:r>
            <a:r>
              <a:rPr lang="sk-SK" sz="2100" b="1" i="1" dirty="0" err="1" smtClean="0">
                <a:solidFill>
                  <a:schemeClr val="accent1">
                    <a:lumMod val="50000"/>
                  </a:schemeClr>
                </a:solidFill>
              </a:rPr>
              <a:t>again</a:t>
            </a:r>
            <a:r>
              <a:rPr lang="sk-SK" sz="2100" b="1" i="1" dirty="0" smtClean="0">
                <a:solidFill>
                  <a:schemeClr val="accent1">
                    <a:lumMod val="50000"/>
                  </a:schemeClr>
                </a:solidFill>
              </a:rPr>
              <a:t>!“</a:t>
            </a:r>
            <a:endParaRPr lang="sk-SK" sz="2100" b="1" i="1" dirty="0">
              <a:solidFill>
                <a:schemeClr val="accent1">
                  <a:lumMod val="50000"/>
                </a:schemeClr>
              </a:solidFill>
            </a:endParaRPr>
          </a:p>
          <a:p>
            <a:pPr>
              <a:buFont typeface="Wingdings" panose="05000000000000000000" pitchFamily="2" charset="2"/>
              <a:buChar char="q"/>
            </a:pPr>
            <a:r>
              <a:rPr lang="sk-SK" sz="2100" b="1" i="1" dirty="0" smtClean="0">
                <a:solidFill>
                  <a:schemeClr val="accent1">
                    <a:lumMod val="50000"/>
                  </a:schemeClr>
                </a:solidFill>
              </a:rPr>
              <a:t>3. „</a:t>
            </a:r>
            <a:r>
              <a:rPr lang="sk-SK" sz="2100" b="1" i="1" dirty="0" err="1" smtClean="0">
                <a:solidFill>
                  <a:schemeClr val="accent1">
                    <a:lumMod val="50000"/>
                  </a:schemeClr>
                </a:solidFill>
              </a:rPr>
              <a:t>You</a:t>
            </a:r>
            <a:r>
              <a:rPr lang="sk-SK" sz="2100" b="1" i="1" dirty="0" smtClean="0">
                <a:solidFill>
                  <a:schemeClr val="accent1">
                    <a:lumMod val="50000"/>
                  </a:schemeClr>
                </a:solidFill>
              </a:rPr>
              <a:t> </a:t>
            </a:r>
            <a:r>
              <a:rPr lang="sk-SK" sz="2100" b="1" i="1" dirty="0" err="1" smtClean="0">
                <a:solidFill>
                  <a:schemeClr val="accent1">
                    <a:lumMod val="50000"/>
                  </a:schemeClr>
                </a:solidFill>
              </a:rPr>
              <a:t>told</a:t>
            </a:r>
            <a:r>
              <a:rPr lang="sk-SK" sz="2100" b="1" i="1" dirty="0" smtClean="0">
                <a:solidFill>
                  <a:schemeClr val="accent1">
                    <a:lumMod val="50000"/>
                  </a:schemeClr>
                </a:solidFill>
              </a:rPr>
              <a:t> </a:t>
            </a:r>
            <a:r>
              <a:rPr lang="sk-SK" sz="2100" b="1" i="1" dirty="0" err="1" smtClean="0">
                <a:solidFill>
                  <a:schemeClr val="accent1">
                    <a:lumMod val="50000"/>
                  </a:schemeClr>
                </a:solidFill>
              </a:rPr>
              <a:t>me</a:t>
            </a:r>
            <a:r>
              <a:rPr lang="sk-SK" sz="2100" b="1" i="1" dirty="0" smtClean="0">
                <a:solidFill>
                  <a:schemeClr val="accent1">
                    <a:lumMod val="50000"/>
                  </a:schemeClr>
                </a:solidFill>
              </a:rPr>
              <a:t> </a:t>
            </a:r>
            <a:r>
              <a:rPr lang="sk-SK" sz="2100" b="1" i="1" dirty="0" err="1" smtClean="0">
                <a:solidFill>
                  <a:schemeClr val="accent1">
                    <a:lumMod val="50000"/>
                  </a:schemeClr>
                </a:solidFill>
              </a:rPr>
              <a:t>you</a:t>
            </a:r>
            <a:r>
              <a:rPr lang="sk-SK" sz="2100" b="1" i="1" dirty="0" smtClean="0">
                <a:solidFill>
                  <a:schemeClr val="accent1">
                    <a:lumMod val="50000"/>
                  </a:schemeClr>
                </a:solidFill>
              </a:rPr>
              <a:t> ..........................</a:t>
            </a:r>
            <a:r>
              <a:rPr lang="sk-SK" sz="2100" b="1" i="1" dirty="0" err="1" smtClean="0">
                <a:solidFill>
                  <a:schemeClr val="accent1">
                    <a:lumMod val="50000"/>
                  </a:schemeClr>
                </a:solidFill>
              </a:rPr>
              <a:t>lions</a:t>
            </a:r>
            <a:r>
              <a:rPr lang="sk-SK" sz="2100" b="1" i="1" dirty="0" smtClean="0">
                <a:solidFill>
                  <a:schemeClr val="accent1">
                    <a:lumMod val="50000"/>
                  </a:schemeClr>
                </a:solidFill>
              </a:rPr>
              <a:t>.“</a:t>
            </a:r>
            <a:endParaRPr lang="sk-SK" sz="2100" b="1" i="1" dirty="0">
              <a:solidFill>
                <a:schemeClr val="accent1">
                  <a:lumMod val="50000"/>
                </a:schemeClr>
              </a:solidFill>
            </a:endParaRPr>
          </a:p>
          <a:p>
            <a:pPr>
              <a:buFont typeface="Wingdings" panose="05000000000000000000" pitchFamily="2" charset="2"/>
              <a:buChar char="q"/>
            </a:pPr>
            <a:r>
              <a:rPr lang="sk-SK" sz="2100" b="1" i="1" dirty="0" smtClean="0">
                <a:solidFill>
                  <a:schemeClr val="accent1">
                    <a:lumMod val="50000"/>
                  </a:schemeClr>
                </a:solidFill>
              </a:rPr>
              <a:t>4. „ I </a:t>
            </a:r>
            <a:r>
              <a:rPr lang="sk-SK" sz="2100" b="1" i="1" dirty="0" err="1" smtClean="0">
                <a:solidFill>
                  <a:schemeClr val="accent1">
                    <a:lumMod val="50000"/>
                  </a:schemeClr>
                </a:solidFill>
              </a:rPr>
              <a:t>remember</a:t>
            </a:r>
            <a:r>
              <a:rPr lang="sk-SK" sz="2100" b="1" i="1" dirty="0" smtClean="0">
                <a:solidFill>
                  <a:schemeClr val="accent1">
                    <a:lumMod val="50000"/>
                  </a:schemeClr>
                </a:solidFill>
              </a:rPr>
              <a:t> </a:t>
            </a:r>
            <a:r>
              <a:rPr lang="sk-SK" sz="2100" b="1" i="1" dirty="0" err="1" smtClean="0">
                <a:solidFill>
                  <a:schemeClr val="accent1">
                    <a:lumMod val="50000"/>
                  </a:schemeClr>
                </a:solidFill>
              </a:rPr>
              <a:t>everything</a:t>
            </a:r>
            <a:r>
              <a:rPr lang="sk-SK" sz="2100" b="1" i="1" dirty="0" smtClean="0">
                <a:solidFill>
                  <a:schemeClr val="accent1">
                    <a:lumMod val="50000"/>
                  </a:schemeClr>
                </a:solidFill>
              </a:rPr>
              <a:t> </a:t>
            </a:r>
            <a:r>
              <a:rPr lang="sk-SK" sz="2100" b="1" i="1" dirty="0" err="1" smtClean="0">
                <a:solidFill>
                  <a:schemeClr val="accent1">
                    <a:lumMod val="50000"/>
                  </a:schemeClr>
                </a:solidFill>
              </a:rPr>
              <a:t>from</a:t>
            </a:r>
            <a:r>
              <a:rPr lang="sk-SK" sz="2100" b="1" i="1" dirty="0" smtClean="0">
                <a:solidFill>
                  <a:schemeClr val="accent1">
                    <a:lumMod val="50000"/>
                  </a:schemeClr>
                </a:solidFill>
              </a:rPr>
              <a:t> </a:t>
            </a:r>
            <a:r>
              <a:rPr lang="sk-SK" sz="2100" b="1" i="1" dirty="0" err="1" smtClean="0">
                <a:solidFill>
                  <a:schemeClr val="accent1">
                    <a:lumMod val="50000"/>
                  </a:schemeClr>
                </a:solidFill>
              </a:rPr>
              <a:t>when</a:t>
            </a:r>
            <a:r>
              <a:rPr lang="sk-SK" sz="2100" b="1" i="1" dirty="0" smtClean="0">
                <a:solidFill>
                  <a:schemeClr val="accent1">
                    <a:lumMod val="50000"/>
                  </a:schemeClr>
                </a:solidFill>
              </a:rPr>
              <a:t> </a:t>
            </a:r>
            <a:r>
              <a:rPr lang="sk-SK" sz="2100" b="1" i="1" dirty="0" err="1" smtClean="0">
                <a:solidFill>
                  <a:schemeClr val="accent1">
                    <a:lumMod val="50000"/>
                  </a:schemeClr>
                </a:solidFill>
              </a:rPr>
              <a:t>we</a:t>
            </a:r>
            <a:r>
              <a:rPr lang="sk-SK" sz="2100" b="1" i="1" dirty="0" smtClean="0">
                <a:solidFill>
                  <a:schemeClr val="accent1">
                    <a:lumMod val="50000"/>
                  </a:schemeClr>
                </a:solidFill>
              </a:rPr>
              <a:t> </a:t>
            </a:r>
            <a:r>
              <a:rPr lang="sk-SK" sz="2100" b="1" i="1" dirty="0" err="1" smtClean="0">
                <a:solidFill>
                  <a:schemeClr val="accent1">
                    <a:lumMod val="50000"/>
                  </a:schemeClr>
                </a:solidFill>
              </a:rPr>
              <a:t>first</a:t>
            </a:r>
            <a:r>
              <a:rPr lang="sk-SK" sz="2100" b="1" i="1" dirty="0" smtClean="0">
                <a:solidFill>
                  <a:schemeClr val="accent1">
                    <a:lumMod val="50000"/>
                  </a:schemeClr>
                </a:solidFill>
              </a:rPr>
              <a:t>...................</a:t>
            </a:r>
            <a:r>
              <a:rPr lang="sk-SK" sz="2100" b="1" i="1" dirty="0" err="1" smtClean="0">
                <a:solidFill>
                  <a:schemeClr val="accent1">
                    <a:lumMod val="50000"/>
                  </a:schemeClr>
                </a:solidFill>
              </a:rPr>
              <a:t>together</a:t>
            </a:r>
            <a:r>
              <a:rPr lang="sk-SK" sz="2100" b="1" i="1" dirty="0" smtClean="0">
                <a:solidFill>
                  <a:schemeClr val="accent1">
                    <a:lumMod val="50000"/>
                  </a:schemeClr>
                </a:solidFill>
              </a:rPr>
              <a:t>.“</a:t>
            </a:r>
            <a:endParaRPr lang="sk-SK" sz="2100" b="1" i="1" dirty="0">
              <a:solidFill>
                <a:schemeClr val="accent1">
                  <a:lumMod val="50000"/>
                </a:schemeClr>
              </a:solidFill>
            </a:endParaRPr>
          </a:p>
          <a:p>
            <a:pPr>
              <a:buFont typeface="Wingdings" panose="05000000000000000000" pitchFamily="2" charset="2"/>
              <a:buChar char="q"/>
            </a:pPr>
            <a:r>
              <a:rPr lang="sk-SK" sz="2100" b="1" i="1" dirty="0" smtClean="0">
                <a:solidFill>
                  <a:schemeClr val="accent1">
                    <a:lumMod val="50000"/>
                  </a:schemeClr>
                </a:solidFill>
              </a:rPr>
              <a:t>5. Santiago ........................a big </a:t>
            </a:r>
            <a:r>
              <a:rPr lang="sk-SK" sz="2100" b="1" i="1" dirty="0" err="1" smtClean="0">
                <a:solidFill>
                  <a:schemeClr val="accent1">
                    <a:lumMod val="50000"/>
                  </a:schemeClr>
                </a:solidFill>
              </a:rPr>
              <a:t>fish</a:t>
            </a:r>
            <a:r>
              <a:rPr lang="sk-SK" sz="2100" b="1" i="1" dirty="0" smtClean="0">
                <a:solidFill>
                  <a:schemeClr val="accent1">
                    <a:lumMod val="50000"/>
                  </a:schemeClr>
                </a:solidFill>
              </a:rPr>
              <a:t>.</a:t>
            </a:r>
          </a:p>
          <a:p>
            <a:pPr>
              <a:buFont typeface="Wingdings" panose="05000000000000000000" pitchFamily="2" charset="2"/>
              <a:buChar char="q"/>
            </a:pPr>
            <a:r>
              <a:rPr lang="sk-SK" sz="2100" b="1" i="1" dirty="0" smtClean="0">
                <a:solidFill>
                  <a:schemeClr val="accent1">
                    <a:lumMod val="50000"/>
                  </a:schemeClr>
                </a:solidFill>
              </a:rPr>
              <a:t>6. </a:t>
            </a:r>
            <a:r>
              <a:rPr lang="sk-SK" sz="2100" b="1" i="1" dirty="0" err="1" smtClean="0">
                <a:solidFill>
                  <a:schemeClr val="accent1">
                    <a:lumMod val="50000"/>
                  </a:schemeClr>
                </a:solidFill>
              </a:rPr>
              <a:t>The</a:t>
            </a:r>
            <a:r>
              <a:rPr lang="sk-SK" sz="2100" b="1" i="1" dirty="0">
                <a:solidFill>
                  <a:schemeClr val="accent1">
                    <a:lumMod val="50000"/>
                  </a:schemeClr>
                </a:solidFill>
              </a:rPr>
              <a:t> </a:t>
            </a:r>
            <a:r>
              <a:rPr lang="sk-SK" sz="2100" b="1" i="1" dirty="0" smtClean="0">
                <a:solidFill>
                  <a:schemeClr val="accent1">
                    <a:lumMod val="50000"/>
                  </a:schemeClr>
                </a:solidFill>
              </a:rPr>
              <a:t>boy </a:t>
            </a:r>
            <a:r>
              <a:rPr lang="sk-SK" sz="2100" b="1" i="1" dirty="0" err="1" smtClean="0">
                <a:solidFill>
                  <a:schemeClr val="accent1">
                    <a:lumMod val="50000"/>
                  </a:schemeClr>
                </a:solidFill>
              </a:rPr>
              <a:t>wished</a:t>
            </a:r>
            <a:r>
              <a:rPr lang="sk-SK" sz="2100" b="1" i="1" dirty="0" smtClean="0">
                <a:solidFill>
                  <a:schemeClr val="accent1">
                    <a:lumMod val="50000"/>
                  </a:schemeClr>
                </a:solidFill>
              </a:rPr>
              <a:t>, </a:t>
            </a:r>
            <a:r>
              <a:rPr lang="sk-SK" sz="2100" b="1" i="1" dirty="0" err="1" smtClean="0">
                <a:solidFill>
                  <a:schemeClr val="accent1">
                    <a:lumMod val="50000"/>
                  </a:schemeClr>
                </a:solidFill>
              </a:rPr>
              <a:t>he</a:t>
            </a:r>
            <a:r>
              <a:rPr lang="sk-SK" sz="2100" b="1" i="1" dirty="0" smtClean="0">
                <a:solidFill>
                  <a:schemeClr val="accent1">
                    <a:lumMod val="50000"/>
                  </a:schemeClr>
                </a:solidFill>
              </a:rPr>
              <a:t>....................</a:t>
            </a:r>
            <a:r>
              <a:rPr lang="sk-SK" sz="2100" b="1" i="1" dirty="0" err="1" smtClean="0">
                <a:solidFill>
                  <a:schemeClr val="accent1">
                    <a:lumMod val="50000"/>
                  </a:schemeClr>
                </a:solidFill>
              </a:rPr>
              <a:t>with</a:t>
            </a:r>
            <a:r>
              <a:rPr lang="sk-SK" sz="2100" b="1" i="1" dirty="0" smtClean="0">
                <a:solidFill>
                  <a:schemeClr val="accent1">
                    <a:lumMod val="50000"/>
                  </a:schemeClr>
                </a:solidFill>
              </a:rPr>
              <a:t> </a:t>
            </a:r>
            <a:r>
              <a:rPr lang="sk-SK" sz="2100" b="1" i="1" dirty="0" err="1" smtClean="0">
                <a:solidFill>
                  <a:schemeClr val="accent1">
                    <a:lumMod val="50000"/>
                  </a:schemeClr>
                </a:solidFill>
              </a:rPr>
              <a:t>the</a:t>
            </a:r>
            <a:r>
              <a:rPr lang="sk-SK" sz="2100" b="1" i="1" dirty="0" smtClean="0">
                <a:solidFill>
                  <a:schemeClr val="accent1">
                    <a:lumMod val="50000"/>
                  </a:schemeClr>
                </a:solidFill>
              </a:rPr>
              <a:t> </a:t>
            </a:r>
            <a:r>
              <a:rPr lang="sk-SK" sz="2100" b="1" i="1" dirty="0" err="1" smtClean="0">
                <a:solidFill>
                  <a:schemeClr val="accent1">
                    <a:lumMod val="50000"/>
                  </a:schemeClr>
                </a:solidFill>
              </a:rPr>
              <a:t>old</a:t>
            </a:r>
            <a:r>
              <a:rPr lang="sk-SK" sz="2100" b="1" i="1" dirty="0" smtClean="0">
                <a:solidFill>
                  <a:schemeClr val="accent1">
                    <a:lumMod val="50000"/>
                  </a:schemeClr>
                </a:solidFill>
              </a:rPr>
              <a:t> man.</a:t>
            </a:r>
          </a:p>
          <a:p>
            <a:pPr>
              <a:buFont typeface="Wingdings" panose="05000000000000000000" pitchFamily="2" charset="2"/>
              <a:buChar char="q"/>
            </a:pPr>
            <a:r>
              <a:rPr lang="sk-SK" sz="2100" b="1" i="1" dirty="0" smtClean="0">
                <a:solidFill>
                  <a:schemeClr val="accent1">
                    <a:lumMod val="50000"/>
                  </a:schemeClr>
                </a:solidFill>
              </a:rPr>
              <a:t>7.The boy ....................</a:t>
            </a:r>
            <a:r>
              <a:rPr lang="sk-SK" sz="2100" b="1" i="1" dirty="0" err="1" smtClean="0">
                <a:solidFill>
                  <a:schemeClr val="accent1">
                    <a:lumMod val="50000"/>
                  </a:schemeClr>
                </a:solidFill>
              </a:rPr>
              <a:t>something</a:t>
            </a:r>
            <a:r>
              <a:rPr lang="sk-SK" sz="2100" b="1" i="1" dirty="0" smtClean="0">
                <a:solidFill>
                  <a:schemeClr val="accent1">
                    <a:lumMod val="50000"/>
                  </a:schemeClr>
                </a:solidFill>
              </a:rPr>
              <a:t> to </a:t>
            </a:r>
            <a:r>
              <a:rPr lang="sk-SK" sz="2100" b="1" i="1" dirty="0" err="1" smtClean="0">
                <a:solidFill>
                  <a:schemeClr val="accent1">
                    <a:lumMod val="50000"/>
                  </a:schemeClr>
                </a:solidFill>
              </a:rPr>
              <a:t>eat</a:t>
            </a:r>
            <a:r>
              <a:rPr lang="sk-SK" sz="2100" b="1" i="1" dirty="0" smtClean="0">
                <a:solidFill>
                  <a:schemeClr val="accent1">
                    <a:lumMod val="50000"/>
                  </a:schemeClr>
                </a:solidFill>
              </a:rPr>
              <a:t> </a:t>
            </a:r>
            <a:r>
              <a:rPr lang="sk-SK" sz="2100" b="1" i="1" dirty="0" err="1" smtClean="0">
                <a:solidFill>
                  <a:schemeClr val="accent1">
                    <a:lumMod val="50000"/>
                  </a:schemeClr>
                </a:solidFill>
              </a:rPr>
              <a:t>for</a:t>
            </a:r>
            <a:r>
              <a:rPr lang="sk-SK" sz="2100" b="1" i="1" dirty="0" smtClean="0">
                <a:solidFill>
                  <a:schemeClr val="accent1">
                    <a:lumMod val="50000"/>
                  </a:schemeClr>
                </a:solidFill>
              </a:rPr>
              <a:t> Santiago.</a:t>
            </a:r>
          </a:p>
          <a:p>
            <a:pPr>
              <a:buFont typeface="Wingdings" panose="05000000000000000000" pitchFamily="2" charset="2"/>
              <a:buChar char="q"/>
            </a:pPr>
            <a:endParaRPr lang="sk-SK" sz="2100" b="1" i="1" dirty="0" smtClean="0">
              <a:solidFill>
                <a:schemeClr val="accent1">
                  <a:lumMod val="50000"/>
                </a:schemeClr>
              </a:solidFill>
            </a:endParaRPr>
          </a:p>
          <a:p>
            <a:pPr>
              <a:buFont typeface="Wingdings" panose="05000000000000000000" pitchFamily="2" charset="2"/>
              <a:buChar char="q"/>
            </a:pPr>
            <a:endParaRPr lang="sk-SK" b="1" i="1" dirty="0" smtClean="0">
              <a:solidFill>
                <a:schemeClr val="accent1">
                  <a:lumMod val="50000"/>
                </a:schemeClr>
              </a:solidFill>
            </a:endParaRPr>
          </a:p>
          <a:p>
            <a:pPr>
              <a:buFont typeface="Wingdings" panose="05000000000000000000" pitchFamily="2" charset="2"/>
              <a:buChar char="q"/>
            </a:pPr>
            <a:endParaRPr lang="sk-SK" sz="2000" i="1" dirty="0">
              <a:solidFill>
                <a:schemeClr val="accent1">
                  <a:lumMod val="50000"/>
                </a:schemeClr>
              </a:solidFill>
            </a:endParaRPr>
          </a:p>
        </p:txBody>
      </p:sp>
      <p:sp>
        <p:nvSpPr>
          <p:cNvPr id="34" name="Zástupný symbol dátumu 33"/>
          <p:cNvSpPr>
            <a:spLocks noGrp="1"/>
          </p:cNvSpPr>
          <p:nvPr>
            <p:ph type="dt" sz="half" idx="10"/>
          </p:nvPr>
        </p:nvSpPr>
        <p:spPr/>
        <p:txBody>
          <a:bodyPr/>
          <a:lstStyle/>
          <a:p>
            <a:fld id="{9D986139-8C8A-4169-8D14-BEC83FA09150}" type="datetime1">
              <a:rPr lang="sk-SK" smtClean="0"/>
              <a:t>26.5.2014</a:t>
            </a:fld>
            <a:endParaRPr lang="sk-SK"/>
          </a:p>
        </p:txBody>
      </p:sp>
      <p:sp>
        <p:nvSpPr>
          <p:cNvPr id="36" name="Zástupný symbol čísla snímky 35"/>
          <p:cNvSpPr>
            <a:spLocks noGrp="1"/>
          </p:cNvSpPr>
          <p:nvPr>
            <p:ph type="sldNum" sz="quarter" idx="12"/>
          </p:nvPr>
        </p:nvSpPr>
        <p:spPr/>
        <p:txBody>
          <a:bodyPr>
            <a:normAutofit/>
          </a:bodyPr>
          <a:lstStyle/>
          <a:p>
            <a:fld id="{A8B6ED31-BCE3-4362-BC9E-1C139740CE4B}" type="slidenum">
              <a:rPr lang="sk-SK" smtClean="0"/>
              <a:t>11</a:t>
            </a:fld>
            <a:endParaRPr lang="sk-SK"/>
          </a:p>
        </p:txBody>
      </p:sp>
      <p:sp>
        <p:nvSpPr>
          <p:cNvPr id="55" name="Slnko 54"/>
          <p:cNvSpPr/>
          <p:nvPr/>
        </p:nvSpPr>
        <p:spPr>
          <a:xfrm>
            <a:off x="8028384" y="2033495"/>
            <a:ext cx="648072" cy="603417"/>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Zaoblený obdĺžnik 3"/>
          <p:cNvSpPr/>
          <p:nvPr/>
        </p:nvSpPr>
        <p:spPr>
          <a:xfrm>
            <a:off x="7164288" y="3284984"/>
            <a:ext cx="1872208" cy="3096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sk-SK" dirty="0" err="1"/>
              <a:t>w</a:t>
            </a:r>
            <a:r>
              <a:rPr lang="sk-SK" dirty="0" err="1" smtClean="0"/>
              <a:t>rote</a:t>
            </a:r>
            <a:endParaRPr lang="sk-SK" dirty="0" smtClean="0"/>
          </a:p>
          <a:p>
            <a:pPr marL="342900" indent="-342900" algn="ctr">
              <a:buAutoNum type="arabicPeriod"/>
            </a:pPr>
            <a:r>
              <a:rPr lang="sk-SK" dirty="0" err="1"/>
              <a:t>w</a:t>
            </a:r>
            <a:r>
              <a:rPr lang="sk-SK" dirty="0" err="1" smtClean="0"/>
              <a:t>ill</a:t>
            </a:r>
            <a:r>
              <a:rPr lang="sk-SK" dirty="0" smtClean="0"/>
              <a:t> </a:t>
            </a:r>
            <a:r>
              <a:rPr lang="sk-SK" dirty="0" err="1" smtClean="0"/>
              <a:t>go</a:t>
            </a:r>
            <a:endParaRPr lang="sk-SK" dirty="0" smtClean="0"/>
          </a:p>
          <a:p>
            <a:pPr marL="342900" indent="-342900" algn="ctr">
              <a:buAutoNum type="arabicPeriod"/>
            </a:pPr>
            <a:r>
              <a:rPr lang="sk-SK" dirty="0"/>
              <a:t>h</a:t>
            </a:r>
            <a:r>
              <a:rPr lang="sk-SK" dirty="0" smtClean="0"/>
              <a:t>ad </a:t>
            </a:r>
            <a:r>
              <a:rPr lang="sk-SK" dirty="0" err="1" smtClean="0"/>
              <a:t>seen</a:t>
            </a:r>
            <a:endParaRPr lang="sk-SK" dirty="0" smtClean="0"/>
          </a:p>
          <a:p>
            <a:pPr marL="342900" indent="-342900" algn="ctr">
              <a:buAutoNum type="arabicPeriod"/>
            </a:pPr>
            <a:r>
              <a:rPr lang="sk-SK" dirty="0" err="1"/>
              <a:t>w</a:t>
            </a:r>
            <a:r>
              <a:rPr lang="sk-SK" dirty="0" err="1" smtClean="0"/>
              <a:t>ere</a:t>
            </a:r>
            <a:endParaRPr lang="sk-SK" dirty="0" smtClean="0"/>
          </a:p>
          <a:p>
            <a:pPr marL="342900" indent="-342900" algn="ctr">
              <a:buAutoNum type="arabicPeriod"/>
            </a:pPr>
            <a:r>
              <a:rPr lang="sk-SK" dirty="0" err="1"/>
              <a:t>b</a:t>
            </a:r>
            <a:r>
              <a:rPr lang="sk-SK" dirty="0" err="1" smtClean="0"/>
              <a:t>rought</a:t>
            </a:r>
            <a:endParaRPr lang="sk-SK" dirty="0" smtClean="0"/>
          </a:p>
          <a:p>
            <a:pPr marL="342900" indent="-342900" algn="ctr">
              <a:buAutoNum type="arabicPeriod"/>
            </a:pPr>
            <a:r>
              <a:rPr lang="sk-SK" dirty="0" err="1" smtClean="0"/>
              <a:t>was</a:t>
            </a:r>
            <a:endParaRPr lang="sk-SK" dirty="0" smtClean="0"/>
          </a:p>
          <a:p>
            <a:pPr marL="342900" indent="-342900" algn="ctr">
              <a:buAutoNum type="arabicPeriod"/>
            </a:pPr>
            <a:r>
              <a:rPr lang="sk-SK" dirty="0" err="1" smtClean="0"/>
              <a:t>brought</a:t>
            </a:r>
            <a:endParaRPr lang="sk-SK" dirty="0"/>
          </a:p>
        </p:txBody>
      </p:sp>
    </p:spTree>
    <p:extLst>
      <p:ext uri="{BB962C8B-B14F-4D97-AF65-F5344CB8AC3E}">
        <p14:creationId xmlns:p14="http://schemas.microsoft.com/office/powerpoint/2010/main" val="4055183328"/>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5"/>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nextCondLst>
                <p:cond evt="onClick" delay="0">
                  <p:tgtEl>
                    <p:spTgt spid="55"/>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179512" y="188640"/>
            <a:ext cx="8856984" cy="6480720"/>
          </a:xfrm>
          <a:solidFill>
            <a:schemeClr val="accent2"/>
          </a:solidFill>
        </p:spPr>
        <p:txBody>
          <a:bodyPr>
            <a:normAutofit fontScale="92500" lnSpcReduction="20000"/>
          </a:bodyPr>
          <a:lstStyle/>
          <a:p>
            <a:pPr marL="0" indent="0">
              <a:buNone/>
            </a:pPr>
            <a:r>
              <a:rPr lang="sk-SK" b="1" dirty="0" smtClean="0">
                <a:solidFill>
                  <a:schemeClr val="accent1">
                    <a:lumMod val="50000"/>
                  </a:schemeClr>
                </a:solidFill>
              </a:rPr>
              <a:t>In </a:t>
            </a:r>
            <a:r>
              <a:rPr lang="sk-SK" b="1" dirty="0" err="1" smtClean="0">
                <a:solidFill>
                  <a:schemeClr val="accent1">
                    <a:lumMod val="50000"/>
                  </a:schemeClr>
                </a:solidFill>
              </a:rPr>
              <a:t>which</a:t>
            </a:r>
            <a:r>
              <a:rPr lang="sk-SK" b="1" dirty="0" smtClean="0">
                <a:solidFill>
                  <a:schemeClr val="accent1">
                    <a:lumMod val="50000"/>
                  </a:schemeClr>
                </a:solidFill>
              </a:rPr>
              <a:t> state </a:t>
            </a:r>
            <a:r>
              <a:rPr lang="sk-SK" b="1" dirty="0" err="1" smtClean="0">
                <a:solidFill>
                  <a:schemeClr val="accent1">
                    <a:lumMod val="50000"/>
                  </a:schemeClr>
                </a:solidFill>
              </a:rPr>
              <a:t>was</a:t>
            </a:r>
            <a:r>
              <a:rPr lang="sk-SK" b="1" dirty="0" smtClean="0">
                <a:solidFill>
                  <a:schemeClr val="accent1">
                    <a:lumMod val="50000"/>
                  </a:schemeClr>
                </a:solidFill>
              </a:rPr>
              <a:t> Hemingway </a:t>
            </a:r>
            <a:r>
              <a:rPr lang="sk-SK" b="1" dirty="0" err="1" smtClean="0">
                <a:solidFill>
                  <a:schemeClr val="accent1">
                    <a:lumMod val="50000"/>
                  </a:schemeClr>
                </a:solidFill>
              </a:rPr>
              <a:t>born</a:t>
            </a:r>
            <a:r>
              <a:rPr lang="sk-SK" b="1" dirty="0" smtClean="0">
                <a:solidFill>
                  <a:schemeClr val="accent1">
                    <a:lumMod val="50000"/>
                  </a:schemeClr>
                </a:solidFill>
              </a:rPr>
              <a:t>?</a:t>
            </a:r>
          </a:p>
          <a:p>
            <a:pPr marL="457200" indent="-457200">
              <a:buAutoNum type="alphaLcPeriod"/>
            </a:pPr>
            <a:r>
              <a:rPr lang="sk-SK" dirty="0" smtClean="0">
                <a:solidFill>
                  <a:schemeClr val="accent1">
                    <a:lumMod val="50000"/>
                  </a:schemeClr>
                </a:solidFill>
              </a:rPr>
              <a:t>New York</a:t>
            </a:r>
          </a:p>
          <a:p>
            <a:pPr marL="457200" indent="-457200">
              <a:buAutoNum type="alphaLcPeriod"/>
            </a:pPr>
            <a:r>
              <a:rPr lang="sk-SK" dirty="0" smtClean="0">
                <a:solidFill>
                  <a:schemeClr val="bg1"/>
                </a:solidFill>
              </a:rPr>
              <a:t>Illinois</a:t>
            </a:r>
            <a:r>
              <a:rPr lang="sk-SK" dirty="0" smtClean="0">
                <a:solidFill>
                  <a:srgbClr val="FFC000"/>
                </a:solidFill>
              </a:rPr>
              <a:t> </a:t>
            </a:r>
          </a:p>
          <a:p>
            <a:pPr marL="457200" indent="-457200">
              <a:buAutoNum type="alphaLcPeriod"/>
            </a:pPr>
            <a:r>
              <a:rPr lang="sk-SK" dirty="0" err="1" smtClean="0">
                <a:solidFill>
                  <a:schemeClr val="accent1">
                    <a:lumMod val="50000"/>
                  </a:schemeClr>
                </a:solidFill>
              </a:rPr>
              <a:t>Minesota</a:t>
            </a:r>
            <a:endParaRPr lang="sk-SK" dirty="0" smtClean="0">
              <a:solidFill>
                <a:schemeClr val="accent1">
                  <a:lumMod val="50000"/>
                </a:schemeClr>
              </a:solidFill>
            </a:endParaRPr>
          </a:p>
          <a:p>
            <a:pPr marL="457200" indent="-457200">
              <a:buAutoNum type="alphaLcPeriod"/>
            </a:pPr>
            <a:r>
              <a:rPr lang="sk-SK" dirty="0" smtClean="0">
                <a:solidFill>
                  <a:schemeClr val="accent1">
                    <a:lumMod val="50000"/>
                  </a:schemeClr>
                </a:solidFill>
              </a:rPr>
              <a:t>Florida</a:t>
            </a:r>
          </a:p>
          <a:p>
            <a:pPr marL="0" indent="0">
              <a:buNone/>
            </a:pPr>
            <a:r>
              <a:rPr lang="sk-SK" b="1" dirty="0" err="1" smtClean="0">
                <a:solidFill>
                  <a:schemeClr val="accent1">
                    <a:lumMod val="50000"/>
                  </a:schemeClr>
                </a:solidFill>
              </a:rPr>
              <a:t>Which</a:t>
            </a:r>
            <a:r>
              <a:rPr lang="sk-SK" b="1" dirty="0" smtClean="0">
                <a:solidFill>
                  <a:schemeClr val="accent1">
                    <a:lumMod val="50000"/>
                  </a:schemeClr>
                </a:solidFill>
              </a:rPr>
              <a:t> </a:t>
            </a:r>
            <a:r>
              <a:rPr lang="sk-SK" b="1" dirty="0" err="1" smtClean="0">
                <a:solidFill>
                  <a:schemeClr val="accent1">
                    <a:lumMod val="50000"/>
                  </a:schemeClr>
                </a:solidFill>
              </a:rPr>
              <a:t>newspaper</a:t>
            </a:r>
            <a:r>
              <a:rPr lang="sk-SK" b="1" dirty="0" smtClean="0">
                <a:solidFill>
                  <a:schemeClr val="accent1">
                    <a:lumMod val="50000"/>
                  </a:schemeClr>
                </a:solidFill>
              </a:rPr>
              <a:t> </a:t>
            </a:r>
            <a:r>
              <a:rPr lang="sk-SK" b="1" dirty="0" err="1" smtClean="0">
                <a:solidFill>
                  <a:schemeClr val="accent1">
                    <a:lumMod val="50000"/>
                  </a:schemeClr>
                </a:solidFill>
              </a:rPr>
              <a:t>did</a:t>
            </a:r>
            <a:r>
              <a:rPr lang="sk-SK" b="1" dirty="0" smtClean="0">
                <a:solidFill>
                  <a:schemeClr val="accent1">
                    <a:lumMod val="50000"/>
                  </a:schemeClr>
                </a:solidFill>
              </a:rPr>
              <a:t> Hemingway report </a:t>
            </a:r>
            <a:r>
              <a:rPr lang="sk-SK" b="1" dirty="0" err="1" smtClean="0">
                <a:solidFill>
                  <a:schemeClr val="accent1">
                    <a:lumMod val="50000"/>
                  </a:schemeClr>
                </a:solidFill>
              </a:rPr>
              <a:t>after</a:t>
            </a:r>
            <a:r>
              <a:rPr lang="sk-SK" b="1" dirty="0" smtClean="0">
                <a:solidFill>
                  <a:schemeClr val="accent1">
                    <a:lumMod val="50000"/>
                  </a:schemeClr>
                </a:solidFill>
              </a:rPr>
              <a:t> </a:t>
            </a:r>
            <a:r>
              <a:rPr lang="sk-SK" b="1" dirty="0" err="1" smtClean="0">
                <a:solidFill>
                  <a:schemeClr val="accent1">
                    <a:lumMod val="50000"/>
                  </a:schemeClr>
                </a:solidFill>
              </a:rPr>
              <a:t>high</a:t>
            </a:r>
            <a:r>
              <a:rPr lang="sk-SK" b="1" dirty="0" smtClean="0">
                <a:solidFill>
                  <a:schemeClr val="accent1">
                    <a:lumMod val="50000"/>
                  </a:schemeClr>
                </a:solidFill>
              </a:rPr>
              <a:t> </a:t>
            </a:r>
            <a:r>
              <a:rPr lang="sk-SK" b="1" dirty="0" err="1" smtClean="0">
                <a:solidFill>
                  <a:schemeClr val="accent1">
                    <a:lumMod val="50000"/>
                  </a:schemeClr>
                </a:solidFill>
              </a:rPr>
              <a:t>school</a:t>
            </a:r>
            <a:r>
              <a:rPr lang="sk-SK" b="1" dirty="0" smtClean="0">
                <a:solidFill>
                  <a:schemeClr val="accent1">
                    <a:lumMod val="50000"/>
                  </a:schemeClr>
                </a:solidFill>
              </a:rPr>
              <a:t>?</a:t>
            </a:r>
          </a:p>
          <a:p>
            <a:pPr marL="457200" indent="-457200">
              <a:buAutoNum type="alphaLcPeriod"/>
            </a:pPr>
            <a:r>
              <a:rPr lang="sk-SK" dirty="0" err="1" smtClean="0">
                <a:solidFill>
                  <a:schemeClr val="accent1">
                    <a:lumMod val="50000"/>
                  </a:schemeClr>
                </a:solidFill>
              </a:rPr>
              <a:t>The</a:t>
            </a:r>
            <a:r>
              <a:rPr lang="sk-SK" dirty="0" smtClean="0">
                <a:solidFill>
                  <a:schemeClr val="accent1">
                    <a:lumMod val="50000"/>
                  </a:schemeClr>
                </a:solidFill>
              </a:rPr>
              <a:t> New York </a:t>
            </a:r>
            <a:r>
              <a:rPr lang="sk-SK" dirty="0" err="1" smtClean="0">
                <a:solidFill>
                  <a:schemeClr val="accent1">
                    <a:lumMod val="50000"/>
                  </a:schemeClr>
                </a:solidFill>
              </a:rPr>
              <a:t>Times</a:t>
            </a:r>
            <a:endParaRPr lang="sk-SK" dirty="0" smtClean="0">
              <a:solidFill>
                <a:schemeClr val="accent1">
                  <a:lumMod val="50000"/>
                </a:schemeClr>
              </a:solidFill>
            </a:endParaRPr>
          </a:p>
          <a:p>
            <a:pPr marL="457200" indent="-457200">
              <a:buAutoNum type="alphaLcPeriod"/>
            </a:pPr>
            <a:r>
              <a:rPr lang="sk-SK" dirty="0" err="1" smtClean="0">
                <a:solidFill>
                  <a:schemeClr val="accent1">
                    <a:lumMod val="50000"/>
                  </a:schemeClr>
                </a:solidFill>
              </a:rPr>
              <a:t>The</a:t>
            </a:r>
            <a:r>
              <a:rPr lang="sk-SK" dirty="0" smtClean="0">
                <a:solidFill>
                  <a:schemeClr val="accent1">
                    <a:lumMod val="50000"/>
                  </a:schemeClr>
                </a:solidFill>
              </a:rPr>
              <a:t> USA </a:t>
            </a:r>
            <a:r>
              <a:rPr lang="sk-SK" dirty="0" err="1" smtClean="0">
                <a:solidFill>
                  <a:schemeClr val="accent1">
                    <a:lumMod val="50000"/>
                  </a:schemeClr>
                </a:solidFill>
              </a:rPr>
              <a:t>Today</a:t>
            </a:r>
            <a:endParaRPr lang="sk-SK" dirty="0" smtClean="0">
              <a:solidFill>
                <a:schemeClr val="accent1">
                  <a:lumMod val="50000"/>
                </a:schemeClr>
              </a:solidFill>
            </a:endParaRPr>
          </a:p>
          <a:p>
            <a:pPr marL="457200" indent="-457200">
              <a:buAutoNum type="alphaLcPeriod"/>
            </a:pPr>
            <a:r>
              <a:rPr lang="sk-SK" dirty="0" err="1" smtClean="0">
                <a:solidFill>
                  <a:schemeClr val="bg1"/>
                </a:solidFill>
              </a:rPr>
              <a:t>The</a:t>
            </a:r>
            <a:r>
              <a:rPr lang="sk-SK" dirty="0" smtClean="0">
                <a:solidFill>
                  <a:schemeClr val="bg1"/>
                </a:solidFill>
              </a:rPr>
              <a:t> Kansas city </a:t>
            </a:r>
            <a:r>
              <a:rPr lang="sk-SK" dirty="0" err="1" smtClean="0">
                <a:solidFill>
                  <a:schemeClr val="bg1"/>
                </a:solidFill>
              </a:rPr>
              <a:t>Star</a:t>
            </a:r>
            <a:endParaRPr lang="sk-SK" dirty="0" smtClean="0">
              <a:solidFill>
                <a:schemeClr val="bg1"/>
              </a:solidFill>
            </a:endParaRPr>
          </a:p>
          <a:p>
            <a:pPr marL="457200" indent="-457200">
              <a:buAutoNum type="alphaLcPeriod"/>
            </a:pPr>
            <a:r>
              <a:rPr lang="sk-SK" dirty="0" err="1" smtClean="0">
                <a:solidFill>
                  <a:schemeClr val="accent1">
                    <a:lumMod val="50000"/>
                  </a:schemeClr>
                </a:solidFill>
              </a:rPr>
              <a:t>The</a:t>
            </a:r>
            <a:r>
              <a:rPr lang="sk-SK" dirty="0" smtClean="0">
                <a:solidFill>
                  <a:schemeClr val="accent1">
                    <a:lumMod val="50000"/>
                  </a:schemeClr>
                </a:solidFill>
              </a:rPr>
              <a:t> State </a:t>
            </a:r>
            <a:r>
              <a:rPr lang="sk-SK" dirty="0" err="1" smtClean="0">
                <a:solidFill>
                  <a:schemeClr val="accent1">
                    <a:lumMod val="50000"/>
                  </a:schemeClr>
                </a:solidFill>
              </a:rPr>
              <a:t>Journal</a:t>
            </a:r>
            <a:endParaRPr lang="sk-SK" dirty="0" smtClean="0">
              <a:solidFill>
                <a:schemeClr val="accent1">
                  <a:lumMod val="50000"/>
                </a:schemeClr>
              </a:solidFill>
            </a:endParaRPr>
          </a:p>
          <a:p>
            <a:pPr marL="0" indent="0">
              <a:buNone/>
            </a:pPr>
            <a:r>
              <a:rPr lang="sk-SK" b="1" dirty="0" smtClean="0">
                <a:solidFill>
                  <a:schemeClr val="accent1">
                    <a:lumMod val="50000"/>
                  </a:schemeClr>
                </a:solidFill>
              </a:rPr>
              <a:t>I</a:t>
            </a:r>
            <a:r>
              <a:rPr lang="en-US" b="1" dirty="0" smtClean="0">
                <a:solidFill>
                  <a:schemeClr val="accent1">
                    <a:lumMod val="50000"/>
                  </a:schemeClr>
                </a:solidFill>
              </a:rPr>
              <a:t>n </a:t>
            </a:r>
            <a:r>
              <a:rPr lang="en-US" b="1" dirty="0">
                <a:solidFill>
                  <a:schemeClr val="accent1">
                    <a:lumMod val="50000"/>
                  </a:schemeClr>
                </a:solidFill>
              </a:rPr>
              <a:t>1918 Hemingway signed up to be an ambulance driver in what country</a:t>
            </a:r>
            <a:r>
              <a:rPr lang="en-US" b="1" dirty="0" smtClean="0">
                <a:solidFill>
                  <a:schemeClr val="accent1">
                    <a:lumMod val="50000"/>
                  </a:schemeClr>
                </a:solidFill>
              </a:rPr>
              <a:t>?</a:t>
            </a:r>
            <a:endParaRPr lang="sk-SK" b="1" dirty="0" smtClean="0">
              <a:solidFill>
                <a:schemeClr val="accent1">
                  <a:lumMod val="50000"/>
                </a:schemeClr>
              </a:solidFill>
            </a:endParaRPr>
          </a:p>
          <a:p>
            <a:pPr marL="457200" indent="-457200">
              <a:buAutoNum type="alphaLcPeriod"/>
            </a:pPr>
            <a:r>
              <a:rPr lang="sk-SK" dirty="0" err="1" smtClean="0">
                <a:solidFill>
                  <a:schemeClr val="accent1">
                    <a:lumMod val="50000"/>
                  </a:schemeClr>
                </a:solidFill>
              </a:rPr>
              <a:t>America</a:t>
            </a:r>
            <a:endParaRPr lang="sk-SK" dirty="0" smtClean="0">
              <a:solidFill>
                <a:schemeClr val="accent1">
                  <a:lumMod val="50000"/>
                </a:schemeClr>
              </a:solidFill>
            </a:endParaRPr>
          </a:p>
          <a:p>
            <a:pPr marL="457200" indent="-457200">
              <a:buAutoNum type="alphaLcPeriod"/>
            </a:pPr>
            <a:r>
              <a:rPr lang="sk-SK" dirty="0" err="1" smtClean="0">
                <a:solidFill>
                  <a:schemeClr val="accent1">
                    <a:lumMod val="50000"/>
                  </a:schemeClr>
                </a:solidFill>
              </a:rPr>
              <a:t>France</a:t>
            </a:r>
            <a:endParaRPr lang="sk-SK" dirty="0" smtClean="0">
              <a:solidFill>
                <a:schemeClr val="accent1">
                  <a:lumMod val="50000"/>
                </a:schemeClr>
              </a:solidFill>
            </a:endParaRPr>
          </a:p>
          <a:p>
            <a:pPr marL="457200" indent="-457200">
              <a:buAutoNum type="alphaLcPeriod"/>
            </a:pPr>
            <a:r>
              <a:rPr lang="sk-SK" dirty="0" err="1" smtClean="0">
                <a:solidFill>
                  <a:schemeClr val="bg1"/>
                </a:solidFill>
              </a:rPr>
              <a:t>Italy</a:t>
            </a:r>
            <a:r>
              <a:rPr lang="sk-SK" dirty="0" smtClean="0">
                <a:solidFill>
                  <a:srgbClr val="FFC000"/>
                </a:solidFill>
              </a:rPr>
              <a:t> </a:t>
            </a:r>
          </a:p>
          <a:p>
            <a:pPr marL="457200" indent="-457200">
              <a:buAutoNum type="alphaLcPeriod"/>
            </a:pPr>
            <a:r>
              <a:rPr lang="sk-SK" dirty="0" err="1" smtClean="0">
                <a:solidFill>
                  <a:schemeClr val="accent1">
                    <a:lumMod val="50000"/>
                  </a:schemeClr>
                </a:solidFill>
              </a:rPr>
              <a:t>Ireland</a:t>
            </a:r>
            <a:endParaRPr lang="sk-SK" dirty="0" smtClean="0">
              <a:solidFill>
                <a:schemeClr val="accent1">
                  <a:lumMod val="50000"/>
                </a:schemeClr>
              </a:solidFill>
            </a:endParaRPr>
          </a:p>
          <a:p>
            <a:pPr marL="0" indent="0">
              <a:buNone/>
            </a:pPr>
            <a:r>
              <a:rPr lang="sk-SK" b="1" dirty="0" smtClean="0">
                <a:solidFill>
                  <a:schemeClr val="accent1">
                    <a:lumMod val="50000"/>
                  </a:schemeClr>
                </a:solidFill>
              </a:rPr>
              <a:t>Hemingway </a:t>
            </a:r>
            <a:r>
              <a:rPr lang="sk-SK" b="1" dirty="0" err="1" smtClean="0">
                <a:solidFill>
                  <a:schemeClr val="accent1">
                    <a:lumMod val="50000"/>
                  </a:schemeClr>
                </a:solidFill>
              </a:rPr>
              <a:t>was</a:t>
            </a:r>
            <a:r>
              <a:rPr lang="sk-SK" b="1" dirty="0" smtClean="0">
                <a:solidFill>
                  <a:schemeClr val="accent1">
                    <a:lumMod val="50000"/>
                  </a:schemeClr>
                </a:solidFill>
              </a:rPr>
              <a:t> </a:t>
            </a:r>
            <a:r>
              <a:rPr lang="sk-SK" b="1" dirty="0" err="1" smtClean="0">
                <a:solidFill>
                  <a:schemeClr val="accent1">
                    <a:lumMod val="50000"/>
                  </a:schemeClr>
                </a:solidFill>
              </a:rPr>
              <a:t>married</a:t>
            </a:r>
            <a:r>
              <a:rPr lang="sk-SK" b="1" dirty="0" smtClean="0">
                <a:solidFill>
                  <a:schemeClr val="accent1">
                    <a:lumMod val="50000"/>
                  </a:schemeClr>
                </a:solidFill>
              </a:rPr>
              <a:t> </a:t>
            </a:r>
            <a:r>
              <a:rPr lang="sk-SK" b="1" dirty="0" err="1" smtClean="0">
                <a:solidFill>
                  <a:schemeClr val="accent1">
                    <a:lumMod val="50000"/>
                  </a:schemeClr>
                </a:solidFill>
              </a:rPr>
              <a:t>four</a:t>
            </a:r>
            <a:r>
              <a:rPr lang="sk-SK" b="1" dirty="0" smtClean="0">
                <a:solidFill>
                  <a:schemeClr val="accent1">
                    <a:lumMod val="50000"/>
                  </a:schemeClr>
                </a:solidFill>
              </a:rPr>
              <a:t> </a:t>
            </a:r>
            <a:r>
              <a:rPr lang="sk-SK" b="1" dirty="0" err="1" smtClean="0">
                <a:solidFill>
                  <a:schemeClr val="accent1">
                    <a:lumMod val="50000"/>
                  </a:schemeClr>
                </a:solidFill>
              </a:rPr>
              <a:t>times</a:t>
            </a:r>
            <a:r>
              <a:rPr lang="sk-SK" b="1" dirty="0" smtClean="0">
                <a:solidFill>
                  <a:schemeClr val="accent1">
                    <a:lumMod val="50000"/>
                  </a:schemeClr>
                </a:solidFill>
              </a:rPr>
              <a:t>.</a:t>
            </a:r>
          </a:p>
          <a:p>
            <a:pPr marL="457200" indent="-457200">
              <a:buAutoNum type="alphaLcPeriod"/>
            </a:pPr>
            <a:r>
              <a:rPr lang="sk-SK" dirty="0" err="1" smtClean="0">
                <a:solidFill>
                  <a:schemeClr val="bg1"/>
                </a:solidFill>
              </a:rPr>
              <a:t>True</a:t>
            </a:r>
            <a:endParaRPr lang="sk-SK" dirty="0" smtClean="0">
              <a:solidFill>
                <a:schemeClr val="bg1"/>
              </a:solidFill>
            </a:endParaRPr>
          </a:p>
          <a:p>
            <a:pPr marL="457200" indent="-457200">
              <a:buAutoNum type="alphaLcPeriod"/>
            </a:pPr>
            <a:r>
              <a:rPr lang="sk-SK" dirty="0" err="1" smtClean="0">
                <a:solidFill>
                  <a:schemeClr val="accent1">
                    <a:lumMod val="50000"/>
                  </a:schemeClr>
                </a:solidFill>
              </a:rPr>
              <a:t>False</a:t>
            </a:r>
            <a:endParaRPr lang="sk-SK" dirty="0" smtClean="0">
              <a:solidFill>
                <a:schemeClr val="accent1">
                  <a:lumMod val="50000"/>
                </a:schemeClr>
              </a:solidFill>
            </a:endParaRPr>
          </a:p>
          <a:p>
            <a:pPr marL="0" indent="0">
              <a:buNone/>
            </a:pPr>
            <a:endParaRPr lang="sk-SK" dirty="0" smtClean="0">
              <a:solidFill>
                <a:schemeClr val="accent1">
                  <a:lumMod val="50000"/>
                </a:schemeClr>
              </a:solidFill>
            </a:endParaRPr>
          </a:p>
          <a:p>
            <a:pPr marL="457200" indent="-457200">
              <a:buAutoNum type="alphaLcPeriod"/>
            </a:pPr>
            <a:endParaRPr lang="sk-SK" dirty="0" smtClean="0">
              <a:solidFill>
                <a:schemeClr val="accent1">
                  <a:lumMod val="50000"/>
                </a:schemeClr>
              </a:solidFill>
            </a:endParaRPr>
          </a:p>
          <a:p>
            <a:pPr marL="0" indent="0">
              <a:buNone/>
            </a:pPr>
            <a:endParaRPr lang="sk-SK" dirty="0" smtClean="0">
              <a:solidFill>
                <a:schemeClr val="accent1">
                  <a:lumMod val="50000"/>
                </a:schemeClr>
              </a:solidFill>
            </a:endParaRPr>
          </a:p>
          <a:p>
            <a:pPr marL="0" indent="0">
              <a:buNone/>
            </a:pPr>
            <a:endParaRPr lang="sk-SK" dirty="0" smtClean="0">
              <a:solidFill>
                <a:schemeClr val="accent1">
                  <a:lumMod val="50000"/>
                </a:schemeClr>
              </a:solidFill>
            </a:endParaRPr>
          </a:p>
          <a:p>
            <a:pPr marL="0" indent="0">
              <a:buNone/>
            </a:pPr>
            <a:endParaRPr lang="sk-SK" dirty="0" smtClean="0">
              <a:solidFill>
                <a:schemeClr val="accent1">
                  <a:lumMod val="50000"/>
                </a:schemeClr>
              </a:solidFill>
            </a:endParaRPr>
          </a:p>
          <a:p>
            <a:pPr marL="457200" indent="-457200">
              <a:buAutoNum type="alphaLcPeriod"/>
            </a:pPr>
            <a:endParaRPr lang="sk-SK" dirty="0">
              <a:solidFill>
                <a:schemeClr val="accent1">
                  <a:lumMod val="50000"/>
                </a:schemeClr>
              </a:solidFill>
            </a:endParaRPr>
          </a:p>
          <a:p>
            <a:pPr marL="457200" indent="-457200">
              <a:buAutoNum type="alphaLcPeriod"/>
            </a:pPr>
            <a:endParaRPr lang="sk-SK" dirty="0" smtClean="0">
              <a:solidFill>
                <a:schemeClr val="accent1">
                  <a:lumMod val="50000"/>
                </a:schemeClr>
              </a:solidFill>
            </a:endParaRPr>
          </a:p>
        </p:txBody>
      </p:sp>
      <p:sp>
        <p:nvSpPr>
          <p:cNvPr id="3" name="Slnko 2"/>
          <p:cNvSpPr/>
          <p:nvPr/>
        </p:nvSpPr>
        <p:spPr>
          <a:xfrm>
            <a:off x="7957240" y="5805264"/>
            <a:ext cx="648072" cy="603417"/>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288946257"/>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
                                            <p:txEl>
                                              <p:pRg st="2" end="2"/>
                                            </p:txEl>
                                          </p:spTgt>
                                        </p:tgtEl>
                                        <p:attrNameLst>
                                          <p:attrName>style.color</p:attrName>
                                        </p:attrNameLst>
                                      </p:cBhvr>
                                      <p:to>
                                        <a:srgbClr val="FFFF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2">
                                            <p:txEl>
                                              <p:pRg st="8" end="8"/>
                                            </p:txEl>
                                          </p:spTgt>
                                        </p:tgtEl>
                                        <p:attrNameLst>
                                          <p:attrName>style.color</p:attrName>
                                        </p:attrNameLst>
                                      </p:cBhvr>
                                      <p:to>
                                        <a:srgbClr val="FFFF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2">
                                            <p:txEl>
                                              <p:pRg st="13" end="13"/>
                                            </p:txEl>
                                          </p:spTgt>
                                        </p:tgtEl>
                                        <p:attrNameLst>
                                          <p:attrName>style.color</p:attrName>
                                        </p:attrNameLst>
                                      </p:cBhvr>
                                      <p:to>
                                        <a:srgbClr val="FFFF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2">
                                            <p:txEl>
                                              <p:pRg st="16" end="16"/>
                                            </p:txEl>
                                          </p:spTgt>
                                        </p:tgtEl>
                                        <p:attrNameLst>
                                          <p:attrName>style.color</p:attrName>
                                        </p:attrNameLst>
                                      </p:cBhvr>
                                      <p:to>
                                        <a:srgbClr val="FFFF00"/>
                                      </p:to>
                                    </p:animClr>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179512" y="188640"/>
            <a:ext cx="8856984" cy="6480720"/>
          </a:xfrm>
          <a:solidFill>
            <a:schemeClr val="accent2"/>
          </a:solidFill>
        </p:spPr>
        <p:txBody>
          <a:bodyPr>
            <a:normAutofit lnSpcReduction="10000"/>
          </a:bodyPr>
          <a:lstStyle/>
          <a:p>
            <a:pPr marL="0" indent="0">
              <a:buNone/>
            </a:pPr>
            <a:r>
              <a:rPr lang="sk-SK" b="1" dirty="0" smtClean="0">
                <a:solidFill>
                  <a:schemeClr val="accent1">
                    <a:lumMod val="50000"/>
                  </a:schemeClr>
                </a:solidFill>
              </a:rPr>
              <a:t>In </a:t>
            </a:r>
            <a:r>
              <a:rPr lang="sk-SK" b="1" dirty="0" err="1" smtClean="0">
                <a:solidFill>
                  <a:schemeClr val="accent1">
                    <a:lumMod val="50000"/>
                  </a:schemeClr>
                </a:solidFill>
              </a:rPr>
              <a:t>what</a:t>
            </a:r>
            <a:r>
              <a:rPr lang="sk-SK" b="1" dirty="0" smtClean="0">
                <a:solidFill>
                  <a:schemeClr val="accent1">
                    <a:lumMod val="50000"/>
                  </a:schemeClr>
                </a:solidFill>
              </a:rPr>
              <a:t> </a:t>
            </a:r>
            <a:r>
              <a:rPr lang="sk-SK" b="1" dirty="0" err="1" smtClean="0">
                <a:solidFill>
                  <a:schemeClr val="accent1">
                    <a:lumMod val="50000"/>
                  </a:schemeClr>
                </a:solidFill>
              </a:rPr>
              <a:t>year</a:t>
            </a:r>
            <a:r>
              <a:rPr lang="sk-SK" b="1" dirty="0" smtClean="0">
                <a:solidFill>
                  <a:schemeClr val="accent1">
                    <a:lumMod val="50000"/>
                  </a:schemeClr>
                </a:solidFill>
              </a:rPr>
              <a:t> </a:t>
            </a:r>
            <a:r>
              <a:rPr lang="sk-SK" b="1" dirty="0" err="1" smtClean="0">
                <a:solidFill>
                  <a:schemeClr val="accent1">
                    <a:lumMod val="50000"/>
                  </a:schemeClr>
                </a:solidFill>
              </a:rPr>
              <a:t>did</a:t>
            </a:r>
            <a:r>
              <a:rPr lang="sk-SK" b="1" dirty="0" smtClean="0">
                <a:solidFill>
                  <a:schemeClr val="accent1">
                    <a:lumMod val="50000"/>
                  </a:schemeClr>
                </a:solidFill>
              </a:rPr>
              <a:t> Hemingway </a:t>
            </a:r>
            <a:r>
              <a:rPr lang="sk-SK" b="1" dirty="0" err="1" smtClean="0">
                <a:solidFill>
                  <a:schemeClr val="accent1">
                    <a:lumMod val="50000"/>
                  </a:schemeClr>
                </a:solidFill>
              </a:rPr>
              <a:t>receive</a:t>
            </a:r>
            <a:r>
              <a:rPr lang="sk-SK" b="1" dirty="0" smtClean="0">
                <a:solidFill>
                  <a:schemeClr val="accent1">
                    <a:lumMod val="50000"/>
                  </a:schemeClr>
                </a:solidFill>
              </a:rPr>
              <a:t> </a:t>
            </a:r>
            <a:r>
              <a:rPr lang="sk-SK" b="1" dirty="0" err="1" smtClean="0">
                <a:solidFill>
                  <a:schemeClr val="accent1">
                    <a:lumMod val="50000"/>
                  </a:schemeClr>
                </a:solidFill>
              </a:rPr>
              <a:t>the</a:t>
            </a:r>
            <a:r>
              <a:rPr lang="sk-SK" b="1" dirty="0" smtClean="0">
                <a:solidFill>
                  <a:schemeClr val="accent1">
                    <a:lumMod val="50000"/>
                  </a:schemeClr>
                </a:solidFill>
              </a:rPr>
              <a:t> </a:t>
            </a:r>
            <a:r>
              <a:rPr lang="sk-SK" b="1" dirty="0" err="1" smtClean="0">
                <a:solidFill>
                  <a:schemeClr val="accent1">
                    <a:lumMod val="50000"/>
                  </a:schemeClr>
                </a:solidFill>
              </a:rPr>
              <a:t>nobel</a:t>
            </a:r>
            <a:r>
              <a:rPr lang="sk-SK" b="1" dirty="0" smtClean="0">
                <a:solidFill>
                  <a:schemeClr val="accent1">
                    <a:lumMod val="50000"/>
                  </a:schemeClr>
                </a:solidFill>
              </a:rPr>
              <a:t> </a:t>
            </a:r>
            <a:r>
              <a:rPr lang="sk-SK" b="1" dirty="0" err="1" smtClean="0">
                <a:solidFill>
                  <a:schemeClr val="accent1">
                    <a:lumMod val="50000"/>
                  </a:schemeClr>
                </a:solidFill>
              </a:rPr>
              <a:t>prize</a:t>
            </a:r>
            <a:r>
              <a:rPr lang="sk-SK" b="1" dirty="0" smtClean="0">
                <a:solidFill>
                  <a:schemeClr val="accent1">
                    <a:lumMod val="50000"/>
                  </a:schemeClr>
                </a:solidFill>
              </a:rPr>
              <a:t> in </a:t>
            </a:r>
            <a:r>
              <a:rPr lang="sk-SK" b="1" dirty="0" err="1" smtClean="0">
                <a:solidFill>
                  <a:schemeClr val="accent1">
                    <a:lumMod val="50000"/>
                  </a:schemeClr>
                </a:solidFill>
              </a:rPr>
              <a:t>Literature</a:t>
            </a:r>
            <a:r>
              <a:rPr lang="sk-SK" b="1" dirty="0" smtClean="0">
                <a:solidFill>
                  <a:schemeClr val="accent1">
                    <a:lumMod val="50000"/>
                  </a:schemeClr>
                </a:solidFill>
              </a:rPr>
              <a:t>?</a:t>
            </a:r>
          </a:p>
          <a:p>
            <a:pPr marL="457200" indent="-457200">
              <a:buAutoNum type="alphaLcPeriod"/>
            </a:pPr>
            <a:r>
              <a:rPr lang="sk-SK" b="1" dirty="0" smtClean="0">
                <a:solidFill>
                  <a:schemeClr val="accent1">
                    <a:lumMod val="50000"/>
                  </a:schemeClr>
                </a:solidFill>
              </a:rPr>
              <a:t>1924</a:t>
            </a:r>
          </a:p>
          <a:p>
            <a:pPr marL="457200" indent="-457200">
              <a:buAutoNum type="alphaLcPeriod"/>
            </a:pPr>
            <a:r>
              <a:rPr lang="sk-SK" dirty="0" smtClean="0">
                <a:solidFill>
                  <a:schemeClr val="accent1">
                    <a:lumMod val="50000"/>
                  </a:schemeClr>
                </a:solidFill>
              </a:rPr>
              <a:t>1960</a:t>
            </a:r>
          </a:p>
          <a:p>
            <a:pPr marL="457200" indent="-457200">
              <a:buAutoNum type="alphaLcPeriod"/>
            </a:pPr>
            <a:r>
              <a:rPr lang="sk-SK" dirty="0" smtClean="0">
                <a:solidFill>
                  <a:schemeClr val="bg1"/>
                </a:solidFill>
              </a:rPr>
              <a:t>1954</a:t>
            </a:r>
          </a:p>
          <a:p>
            <a:pPr marL="457200" indent="-457200">
              <a:buAutoNum type="alphaLcPeriod"/>
            </a:pPr>
            <a:r>
              <a:rPr lang="sk-SK" dirty="0" smtClean="0">
                <a:solidFill>
                  <a:schemeClr val="accent1">
                    <a:lumMod val="50000"/>
                  </a:schemeClr>
                </a:solidFill>
              </a:rPr>
              <a:t>1950</a:t>
            </a:r>
          </a:p>
          <a:p>
            <a:pPr marL="0" indent="0">
              <a:buNone/>
            </a:pPr>
            <a:r>
              <a:rPr lang="sk-SK" b="1" dirty="0" smtClean="0">
                <a:solidFill>
                  <a:schemeClr val="accent1">
                    <a:lumMod val="50000"/>
                  </a:schemeClr>
                </a:solidFill>
              </a:rPr>
              <a:t>Hemingway </a:t>
            </a:r>
            <a:r>
              <a:rPr lang="sk-SK" b="1" dirty="0" err="1" smtClean="0">
                <a:solidFill>
                  <a:schemeClr val="accent1">
                    <a:lumMod val="50000"/>
                  </a:schemeClr>
                </a:solidFill>
              </a:rPr>
              <a:t>uses</a:t>
            </a:r>
            <a:r>
              <a:rPr lang="sk-SK" b="1" dirty="0" smtClean="0">
                <a:solidFill>
                  <a:schemeClr val="accent1">
                    <a:lumMod val="50000"/>
                  </a:schemeClr>
                </a:solidFill>
              </a:rPr>
              <a:t> </a:t>
            </a:r>
            <a:r>
              <a:rPr lang="sk-SK" b="1" dirty="0" err="1" smtClean="0">
                <a:solidFill>
                  <a:schemeClr val="accent1">
                    <a:lumMod val="50000"/>
                  </a:schemeClr>
                </a:solidFill>
              </a:rPr>
              <a:t>his</a:t>
            </a:r>
            <a:r>
              <a:rPr lang="sk-SK" b="1" dirty="0" smtClean="0">
                <a:solidFill>
                  <a:schemeClr val="accent1">
                    <a:lumMod val="50000"/>
                  </a:schemeClr>
                </a:solidFill>
              </a:rPr>
              <a:t> </a:t>
            </a:r>
            <a:r>
              <a:rPr lang="sk-SK" b="1" dirty="0" err="1" smtClean="0">
                <a:solidFill>
                  <a:schemeClr val="accent1">
                    <a:lumMod val="50000"/>
                  </a:schemeClr>
                </a:solidFill>
              </a:rPr>
              <a:t>war</a:t>
            </a:r>
            <a:r>
              <a:rPr lang="sk-SK" b="1" dirty="0" smtClean="0">
                <a:solidFill>
                  <a:schemeClr val="accent1">
                    <a:lumMod val="50000"/>
                  </a:schemeClr>
                </a:solidFill>
              </a:rPr>
              <a:t> </a:t>
            </a:r>
            <a:r>
              <a:rPr lang="sk-SK" b="1" dirty="0" err="1" smtClean="0">
                <a:solidFill>
                  <a:schemeClr val="accent1">
                    <a:lumMod val="50000"/>
                  </a:schemeClr>
                </a:solidFill>
              </a:rPr>
              <a:t>experiences</a:t>
            </a:r>
            <a:r>
              <a:rPr lang="sk-SK" b="1" dirty="0" smtClean="0">
                <a:solidFill>
                  <a:schemeClr val="accent1">
                    <a:lumMod val="50000"/>
                  </a:schemeClr>
                </a:solidFill>
              </a:rPr>
              <a:t> to </a:t>
            </a:r>
            <a:r>
              <a:rPr lang="sk-SK" b="1" dirty="0" err="1" smtClean="0">
                <a:solidFill>
                  <a:schemeClr val="accent1">
                    <a:lumMod val="50000"/>
                  </a:schemeClr>
                </a:solidFill>
              </a:rPr>
              <a:t>write</a:t>
            </a:r>
            <a:r>
              <a:rPr lang="sk-SK" b="1" dirty="0" smtClean="0">
                <a:solidFill>
                  <a:schemeClr val="accent1">
                    <a:lumMod val="50000"/>
                  </a:schemeClr>
                </a:solidFill>
              </a:rPr>
              <a:t> </a:t>
            </a:r>
            <a:r>
              <a:rPr lang="sk-SK" b="1" dirty="0" err="1" smtClean="0">
                <a:solidFill>
                  <a:schemeClr val="accent1">
                    <a:lumMod val="50000"/>
                  </a:schemeClr>
                </a:solidFill>
              </a:rPr>
              <a:t>which</a:t>
            </a:r>
            <a:r>
              <a:rPr lang="sk-SK" b="1" dirty="0" smtClean="0">
                <a:solidFill>
                  <a:schemeClr val="accent1">
                    <a:lumMod val="50000"/>
                  </a:schemeClr>
                </a:solidFill>
              </a:rPr>
              <a:t> </a:t>
            </a:r>
            <a:r>
              <a:rPr lang="sk-SK" b="1" dirty="0" err="1" smtClean="0">
                <a:solidFill>
                  <a:schemeClr val="accent1">
                    <a:lumMod val="50000"/>
                  </a:schemeClr>
                </a:solidFill>
              </a:rPr>
              <a:t>novel</a:t>
            </a:r>
            <a:r>
              <a:rPr lang="sk-SK" b="1" dirty="0" smtClean="0">
                <a:solidFill>
                  <a:schemeClr val="accent1">
                    <a:lumMod val="50000"/>
                  </a:schemeClr>
                </a:solidFill>
              </a:rPr>
              <a:t>?</a:t>
            </a:r>
          </a:p>
          <a:p>
            <a:pPr marL="457200" indent="-457200">
              <a:buAutoNum type="alphaLcPeriod"/>
            </a:pPr>
            <a:r>
              <a:rPr lang="sk-SK" dirty="0" err="1" smtClean="0">
                <a:solidFill>
                  <a:schemeClr val="accent1">
                    <a:lumMod val="50000"/>
                  </a:schemeClr>
                </a:solidFill>
              </a:rPr>
              <a:t>The</a:t>
            </a:r>
            <a:r>
              <a:rPr lang="sk-SK" dirty="0" smtClean="0">
                <a:solidFill>
                  <a:schemeClr val="accent1">
                    <a:lumMod val="50000"/>
                  </a:schemeClr>
                </a:solidFill>
              </a:rPr>
              <a:t> </a:t>
            </a:r>
            <a:r>
              <a:rPr lang="sk-SK" dirty="0" err="1" smtClean="0">
                <a:solidFill>
                  <a:schemeClr val="accent1">
                    <a:lumMod val="50000"/>
                  </a:schemeClr>
                </a:solidFill>
              </a:rPr>
              <a:t>Old</a:t>
            </a:r>
            <a:r>
              <a:rPr lang="sk-SK" dirty="0" smtClean="0">
                <a:solidFill>
                  <a:schemeClr val="accent1">
                    <a:lumMod val="50000"/>
                  </a:schemeClr>
                </a:solidFill>
              </a:rPr>
              <a:t> Man and </a:t>
            </a:r>
            <a:r>
              <a:rPr lang="sk-SK" dirty="0" err="1" smtClean="0">
                <a:solidFill>
                  <a:schemeClr val="accent1">
                    <a:lumMod val="50000"/>
                  </a:schemeClr>
                </a:solidFill>
              </a:rPr>
              <a:t>the</a:t>
            </a:r>
            <a:r>
              <a:rPr lang="sk-SK" dirty="0" smtClean="0">
                <a:solidFill>
                  <a:schemeClr val="accent1">
                    <a:lumMod val="50000"/>
                  </a:schemeClr>
                </a:solidFill>
              </a:rPr>
              <a:t> Sa</a:t>
            </a:r>
          </a:p>
          <a:p>
            <a:pPr marL="457200" indent="-457200">
              <a:buAutoNum type="alphaLcPeriod"/>
            </a:pPr>
            <a:r>
              <a:rPr lang="sk-SK" dirty="0" err="1" smtClean="0">
                <a:solidFill>
                  <a:schemeClr val="bg1"/>
                </a:solidFill>
              </a:rPr>
              <a:t>Farewell</a:t>
            </a:r>
            <a:r>
              <a:rPr lang="sk-SK" dirty="0" smtClean="0">
                <a:solidFill>
                  <a:schemeClr val="bg1"/>
                </a:solidFill>
              </a:rPr>
              <a:t> to </a:t>
            </a:r>
            <a:r>
              <a:rPr lang="sk-SK" dirty="0" err="1" smtClean="0">
                <a:solidFill>
                  <a:schemeClr val="bg1"/>
                </a:solidFill>
              </a:rPr>
              <a:t>Arms</a:t>
            </a:r>
            <a:endParaRPr lang="sk-SK" dirty="0" smtClean="0">
              <a:solidFill>
                <a:schemeClr val="bg1"/>
              </a:solidFill>
            </a:endParaRPr>
          </a:p>
          <a:p>
            <a:pPr marL="457200" indent="-457200">
              <a:buAutoNum type="alphaLcPeriod"/>
            </a:pPr>
            <a:r>
              <a:rPr lang="sk-SK" dirty="0" err="1" smtClean="0">
                <a:solidFill>
                  <a:schemeClr val="accent1">
                    <a:lumMod val="50000"/>
                  </a:schemeClr>
                </a:solidFill>
              </a:rPr>
              <a:t>For</a:t>
            </a:r>
            <a:r>
              <a:rPr lang="sk-SK" dirty="0" smtClean="0">
                <a:solidFill>
                  <a:schemeClr val="accent1">
                    <a:lumMod val="50000"/>
                  </a:schemeClr>
                </a:solidFill>
              </a:rPr>
              <a:t> </a:t>
            </a:r>
            <a:r>
              <a:rPr lang="sk-SK" dirty="0" err="1" smtClean="0">
                <a:solidFill>
                  <a:schemeClr val="accent1">
                    <a:lumMod val="50000"/>
                  </a:schemeClr>
                </a:solidFill>
              </a:rPr>
              <a:t>Whom</a:t>
            </a:r>
            <a:r>
              <a:rPr lang="sk-SK" dirty="0" smtClean="0">
                <a:solidFill>
                  <a:schemeClr val="accent1">
                    <a:lumMod val="50000"/>
                  </a:schemeClr>
                </a:solidFill>
              </a:rPr>
              <a:t> </a:t>
            </a:r>
            <a:r>
              <a:rPr lang="sk-SK" dirty="0" err="1" smtClean="0">
                <a:solidFill>
                  <a:schemeClr val="accent1">
                    <a:lumMod val="50000"/>
                  </a:schemeClr>
                </a:solidFill>
              </a:rPr>
              <a:t>the</a:t>
            </a:r>
            <a:r>
              <a:rPr lang="sk-SK" dirty="0" smtClean="0">
                <a:solidFill>
                  <a:schemeClr val="accent1">
                    <a:lumMod val="50000"/>
                  </a:schemeClr>
                </a:solidFill>
              </a:rPr>
              <a:t> </a:t>
            </a:r>
            <a:r>
              <a:rPr lang="sk-SK" dirty="0" err="1" smtClean="0">
                <a:solidFill>
                  <a:schemeClr val="accent1">
                    <a:lumMod val="50000"/>
                  </a:schemeClr>
                </a:solidFill>
              </a:rPr>
              <a:t>Bell</a:t>
            </a:r>
            <a:r>
              <a:rPr lang="sk-SK" dirty="0" smtClean="0">
                <a:solidFill>
                  <a:schemeClr val="accent1">
                    <a:lumMod val="50000"/>
                  </a:schemeClr>
                </a:solidFill>
              </a:rPr>
              <a:t> </a:t>
            </a:r>
            <a:r>
              <a:rPr lang="sk-SK" dirty="0" err="1" smtClean="0">
                <a:solidFill>
                  <a:schemeClr val="accent1">
                    <a:lumMod val="50000"/>
                  </a:schemeClr>
                </a:solidFill>
              </a:rPr>
              <a:t>Tolls</a:t>
            </a:r>
            <a:endParaRPr lang="sk-SK" dirty="0" smtClean="0">
              <a:solidFill>
                <a:schemeClr val="accent1">
                  <a:lumMod val="50000"/>
                </a:schemeClr>
              </a:solidFill>
            </a:endParaRPr>
          </a:p>
          <a:p>
            <a:pPr marL="457200" indent="-457200">
              <a:buAutoNum type="alphaLcPeriod"/>
            </a:pPr>
            <a:r>
              <a:rPr lang="sk-SK" dirty="0" err="1" smtClean="0">
                <a:solidFill>
                  <a:schemeClr val="accent1">
                    <a:lumMod val="50000"/>
                  </a:schemeClr>
                </a:solidFill>
              </a:rPr>
              <a:t>Death</a:t>
            </a:r>
            <a:r>
              <a:rPr lang="sk-SK" dirty="0" smtClean="0">
                <a:solidFill>
                  <a:schemeClr val="accent1">
                    <a:lumMod val="50000"/>
                  </a:schemeClr>
                </a:solidFill>
              </a:rPr>
              <a:t> in </a:t>
            </a:r>
            <a:r>
              <a:rPr lang="sk-SK" dirty="0" err="1" smtClean="0">
                <a:solidFill>
                  <a:schemeClr val="accent1">
                    <a:lumMod val="50000"/>
                  </a:schemeClr>
                </a:solidFill>
              </a:rPr>
              <a:t>the</a:t>
            </a:r>
            <a:r>
              <a:rPr lang="sk-SK" dirty="0" smtClean="0">
                <a:solidFill>
                  <a:schemeClr val="accent1">
                    <a:lumMod val="50000"/>
                  </a:schemeClr>
                </a:solidFill>
              </a:rPr>
              <a:t> </a:t>
            </a:r>
            <a:r>
              <a:rPr lang="sk-SK" dirty="0" err="1" smtClean="0">
                <a:solidFill>
                  <a:schemeClr val="accent1">
                    <a:lumMod val="50000"/>
                  </a:schemeClr>
                </a:solidFill>
              </a:rPr>
              <a:t>Afternoon</a:t>
            </a:r>
            <a:endParaRPr lang="sk-SK" dirty="0" smtClean="0">
              <a:solidFill>
                <a:schemeClr val="accent1">
                  <a:lumMod val="50000"/>
                </a:schemeClr>
              </a:solidFill>
            </a:endParaRPr>
          </a:p>
          <a:p>
            <a:pPr marL="0" indent="0">
              <a:buNone/>
            </a:pPr>
            <a:r>
              <a:rPr lang="sk-SK" b="1" dirty="0" err="1" smtClean="0">
                <a:solidFill>
                  <a:schemeClr val="accent1">
                    <a:lumMod val="50000"/>
                  </a:schemeClr>
                </a:solidFill>
              </a:rPr>
              <a:t>How</a:t>
            </a:r>
            <a:r>
              <a:rPr lang="sk-SK" b="1" dirty="0" smtClean="0">
                <a:solidFill>
                  <a:schemeClr val="accent1">
                    <a:lumMod val="50000"/>
                  </a:schemeClr>
                </a:solidFill>
              </a:rPr>
              <a:t> </a:t>
            </a:r>
            <a:r>
              <a:rPr lang="sk-SK" b="1" dirty="0" err="1" smtClean="0">
                <a:solidFill>
                  <a:schemeClr val="accent1">
                    <a:lumMod val="50000"/>
                  </a:schemeClr>
                </a:solidFill>
              </a:rPr>
              <a:t>did</a:t>
            </a:r>
            <a:r>
              <a:rPr lang="sk-SK" b="1" dirty="0" smtClean="0">
                <a:solidFill>
                  <a:schemeClr val="accent1">
                    <a:lumMod val="50000"/>
                  </a:schemeClr>
                </a:solidFill>
              </a:rPr>
              <a:t> E. Hemingway </a:t>
            </a:r>
            <a:r>
              <a:rPr lang="sk-SK" b="1" dirty="0" err="1" smtClean="0">
                <a:solidFill>
                  <a:schemeClr val="accent1">
                    <a:lumMod val="50000"/>
                  </a:schemeClr>
                </a:solidFill>
              </a:rPr>
              <a:t>die</a:t>
            </a:r>
            <a:r>
              <a:rPr lang="sk-SK" b="1" dirty="0" smtClean="0">
                <a:solidFill>
                  <a:schemeClr val="accent1">
                    <a:lumMod val="50000"/>
                  </a:schemeClr>
                </a:solidFill>
              </a:rPr>
              <a:t> in 1961?</a:t>
            </a:r>
          </a:p>
          <a:p>
            <a:pPr marL="457200" indent="-457200">
              <a:buAutoNum type="alphaLcPeriod"/>
            </a:pPr>
            <a:r>
              <a:rPr lang="sk-SK" dirty="0" err="1" smtClean="0">
                <a:solidFill>
                  <a:schemeClr val="accent1">
                    <a:lumMod val="50000"/>
                  </a:schemeClr>
                </a:solidFill>
              </a:rPr>
              <a:t>Heart</a:t>
            </a:r>
            <a:r>
              <a:rPr lang="sk-SK" dirty="0" smtClean="0">
                <a:solidFill>
                  <a:schemeClr val="accent1">
                    <a:lumMod val="50000"/>
                  </a:schemeClr>
                </a:solidFill>
              </a:rPr>
              <a:t> </a:t>
            </a:r>
            <a:r>
              <a:rPr lang="sk-SK" dirty="0" err="1" smtClean="0">
                <a:solidFill>
                  <a:schemeClr val="accent1">
                    <a:lumMod val="50000"/>
                  </a:schemeClr>
                </a:solidFill>
              </a:rPr>
              <a:t>attack</a:t>
            </a:r>
            <a:endParaRPr lang="sk-SK" dirty="0" smtClean="0">
              <a:solidFill>
                <a:schemeClr val="accent1">
                  <a:lumMod val="50000"/>
                </a:schemeClr>
              </a:solidFill>
            </a:endParaRPr>
          </a:p>
          <a:p>
            <a:pPr marL="457200" indent="-457200">
              <a:buAutoNum type="alphaLcPeriod"/>
            </a:pPr>
            <a:r>
              <a:rPr lang="sk-SK" dirty="0" err="1" smtClean="0">
                <a:solidFill>
                  <a:schemeClr val="accent1">
                    <a:lumMod val="50000"/>
                  </a:schemeClr>
                </a:solidFill>
              </a:rPr>
              <a:t>Car</a:t>
            </a:r>
            <a:r>
              <a:rPr lang="sk-SK" dirty="0" smtClean="0">
                <a:solidFill>
                  <a:schemeClr val="accent1">
                    <a:lumMod val="50000"/>
                  </a:schemeClr>
                </a:solidFill>
              </a:rPr>
              <a:t> </a:t>
            </a:r>
            <a:r>
              <a:rPr lang="sk-SK" dirty="0" err="1">
                <a:solidFill>
                  <a:schemeClr val="accent1">
                    <a:lumMod val="50000"/>
                  </a:schemeClr>
                </a:solidFill>
              </a:rPr>
              <a:t>a</a:t>
            </a:r>
            <a:r>
              <a:rPr lang="sk-SK" dirty="0" err="1" smtClean="0">
                <a:solidFill>
                  <a:schemeClr val="accent1">
                    <a:lumMod val="50000"/>
                  </a:schemeClr>
                </a:solidFill>
              </a:rPr>
              <a:t>ccident</a:t>
            </a:r>
            <a:endParaRPr lang="sk-SK" dirty="0" smtClean="0">
              <a:solidFill>
                <a:schemeClr val="accent1">
                  <a:lumMod val="50000"/>
                </a:schemeClr>
              </a:solidFill>
            </a:endParaRPr>
          </a:p>
          <a:p>
            <a:pPr marL="457200" indent="-457200">
              <a:buAutoNum type="alphaLcPeriod"/>
            </a:pPr>
            <a:r>
              <a:rPr lang="sk-SK" dirty="0" err="1" smtClean="0">
                <a:solidFill>
                  <a:schemeClr val="bg1"/>
                </a:solidFill>
              </a:rPr>
              <a:t>Suicide</a:t>
            </a:r>
            <a:endParaRPr lang="sk-SK" dirty="0" smtClean="0">
              <a:solidFill>
                <a:schemeClr val="bg1"/>
              </a:solidFill>
            </a:endParaRPr>
          </a:p>
          <a:p>
            <a:pPr marL="457200" indent="-457200">
              <a:buAutoNum type="alphaLcPeriod"/>
            </a:pPr>
            <a:r>
              <a:rPr lang="sk-SK" dirty="0" err="1" smtClean="0">
                <a:solidFill>
                  <a:schemeClr val="accent1">
                    <a:lumMod val="50000"/>
                  </a:schemeClr>
                </a:solidFill>
              </a:rPr>
              <a:t>Drug</a:t>
            </a:r>
            <a:r>
              <a:rPr lang="sk-SK" dirty="0" smtClean="0">
                <a:solidFill>
                  <a:schemeClr val="accent1">
                    <a:lumMod val="50000"/>
                  </a:schemeClr>
                </a:solidFill>
              </a:rPr>
              <a:t> </a:t>
            </a:r>
            <a:r>
              <a:rPr lang="sk-SK" dirty="0" err="1" smtClean="0">
                <a:solidFill>
                  <a:schemeClr val="accent1">
                    <a:lumMod val="50000"/>
                  </a:schemeClr>
                </a:solidFill>
              </a:rPr>
              <a:t>Overdose</a:t>
            </a:r>
            <a:endParaRPr lang="sk-SK" dirty="0" smtClean="0">
              <a:solidFill>
                <a:schemeClr val="accent1">
                  <a:lumMod val="50000"/>
                </a:schemeClr>
              </a:solidFill>
            </a:endParaRPr>
          </a:p>
          <a:p>
            <a:pPr marL="0" indent="0">
              <a:buNone/>
            </a:pPr>
            <a:endParaRPr lang="sk-SK" dirty="0">
              <a:solidFill>
                <a:schemeClr val="accent1">
                  <a:lumMod val="50000"/>
                </a:schemeClr>
              </a:solidFill>
            </a:endParaRPr>
          </a:p>
        </p:txBody>
      </p:sp>
      <p:sp>
        <p:nvSpPr>
          <p:cNvPr id="3" name="Nadpis 2"/>
          <p:cNvSpPr>
            <a:spLocks noGrp="1"/>
          </p:cNvSpPr>
          <p:nvPr>
            <p:ph type="title"/>
          </p:nvPr>
        </p:nvSpPr>
        <p:spPr/>
        <p:txBody>
          <a:bodyPr/>
          <a:lstStyle/>
          <a:p>
            <a:r>
              <a:rPr lang="sk-SK" dirty="0">
                <a:solidFill>
                  <a:schemeClr val="accent1">
                    <a:lumMod val="50000"/>
                  </a:schemeClr>
                </a:solidFill>
              </a:rPr>
              <a:t/>
            </a:r>
            <a:br>
              <a:rPr lang="sk-SK" dirty="0">
                <a:solidFill>
                  <a:schemeClr val="accent1">
                    <a:lumMod val="50000"/>
                  </a:schemeClr>
                </a:solidFill>
              </a:rPr>
            </a:br>
            <a:endParaRPr lang="sk-SK" dirty="0"/>
          </a:p>
        </p:txBody>
      </p:sp>
      <p:sp>
        <p:nvSpPr>
          <p:cNvPr id="4" name="Slnko 3"/>
          <p:cNvSpPr/>
          <p:nvPr/>
        </p:nvSpPr>
        <p:spPr>
          <a:xfrm>
            <a:off x="7957240" y="5805264"/>
            <a:ext cx="648072" cy="603417"/>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288946257"/>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
                                            <p:txEl>
                                              <p:pRg st="3" end="3"/>
                                            </p:txEl>
                                          </p:spTgt>
                                        </p:tgtEl>
                                        <p:attrNameLst>
                                          <p:attrName>style.color</p:attrName>
                                        </p:attrNameLst>
                                      </p:cBhvr>
                                      <p:to>
                                        <a:srgbClr val="FFFF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2">
                                            <p:txEl>
                                              <p:pRg st="7" end="7"/>
                                            </p:txEl>
                                          </p:spTgt>
                                        </p:tgtEl>
                                        <p:attrNameLst>
                                          <p:attrName>style.color</p:attrName>
                                        </p:attrNameLst>
                                      </p:cBhvr>
                                      <p:to>
                                        <a:srgbClr val="FFFF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2">
                                            <p:txEl>
                                              <p:pRg st="13" end="13"/>
                                            </p:txEl>
                                          </p:spTgt>
                                        </p:tgtEl>
                                        <p:attrNameLst>
                                          <p:attrName>style.color</p:attrName>
                                        </p:attrNameLst>
                                      </p:cBhvr>
                                      <p:to>
                                        <a:srgbClr val="FFFF00"/>
                                      </p:to>
                                    </p:animClr>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179512" y="188640"/>
            <a:ext cx="8784976" cy="6552728"/>
          </a:xfrm>
          <a:solidFill>
            <a:schemeClr val="accent2"/>
          </a:solidFill>
        </p:spPr>
        <p:txBody>
          <a:bodyPr>
            <a:normAutofit fontScale="92500" lnSpcReduction="10000"/>
          </a:bodyPr>
          <a:lstStyle/>
          <a:p>
            <a:pPr marL="0" indent="0">
              <a:buNone/>
            </a:pPr>
            <a:r>
              <a:rPr lang="sk-SK" b="1" dirty="0" err="1" smtClean="0">
                <a:solidFill>
                  <a:schemeClr val="accent1">
                    <a:lumMod val="50000"/>
                  </a:schemeClr>
                </a:solidFill>
              </a:rPr>
              <a:t>Which</a:t>
            </a:r>
            <a:r>
              <a:rPr lang="sk-SK" b="1" dirty="0" smtClean="0">
                <a:solidFill>
                  <a:schemeClr val="accent1">
                    <a:lumMod val="50000"/>
                  </a:schemeClr>
                </a:solidFill>
              </a:rPr>
              <a:t> </a:t>
            </a:r>
            <a:r>
              <a:rPr lang="sk-SK" b="1" dirty="0" err="1" smtClean="0">
                <a:solidFill>
                  <a:schemeClr val="accent1">
                    <a:lumMod val="50000"/>
                  </a:schemeClr>
                </a:solidFill>
              </a:rPr>
              <a:t>of</a:t>
            </a:r>
            <a:r>
              <a:rPr lang="sk-SK" b="1" dirty="0" smtClean="0">
                <a:solidFill>
                  <a:schemeClr val="accent1">
                    <a:lumMod val="50000"/>
                  </a:schemeClr>
                </a:solidFill>
              </a:rPr>
              <a:t> </a:t>
            </a:r>
            <a:r>
              <a:rPr lang="sk-SK" b="1" dirty="0" err="1" smtClean="0">
                <a:solidFill>
                  <a:schemeClr val="accent1">
                    <a:lumMod val="50000"/>
                  </a:schemeClr>
                </a:solidFill>
              </a:rPr>
              <a:t>the</a:t>
            </a:r>
            <a:r>
              <a:rPr lang="sk-SK" b="1" dirty="0" smtClean="0">
                <a:solidFill>
                  <a:schemeClr val="accent1">
                    <a:lumMod val="50000"/>
                  </a:schemeClr>
                </a:solidFill>
              </a:rPr>
              <a:t> </a:t>
            </a:r>
            <a:r>
              <a:rPr lang="sk-SK" b="1" dirty="0" err="1" smtClean="0">
                <a:solidFill>
                  <a:schemeClr val="accent1">
                    <a:lumMod val="50000"/>
                  </a:schemeClr>
                </a:solidFill>
              </a:rPr>
              <a:t>following</a:t>
            </a:r>
            <a:r>
              <a:rPr lang="sk-SK" b="1" dirty="0" smtClean="0">
                <a:solidFill>
                  <a:schemeClr val="accent1">
                    <a:lumMod val="50000"/>
                  </a:schemeClr>
                </a:solidFill>
              </a:rPr>
              <a:t>  </a:t>
            </a:r>
            <a:r>
              <a:rPr lang="sk-SK" b="1" dirty="0" err="1" smtClean="0">
                <a:solidFill>
                  <a:schemeClr val="accent1">
                    <a:lumMod val="50000"/>
                  </a:schemeClr>
                </a:solidFill>
              </a:rPr>
              <a:t>statements</a:t>
            </a:r>
            <a:r>
              <a:rPr lang="sk-SK" b="1" dirty="0" smtClean="0">
                <a:solidFill>
                  <a:schemeClr val="accent1">
                    <a:lumMod val="50000"/>
                  </a:schemeClr>
                </a:solidFill>
              </a:rPr>
              <a:t> </a:t>
            </a:r>
            <a:r>
              <a:rPr lang="sk-SK" b="1" dirty="0" err="1" smtClean="0">
                <a:solidFill>
                  <a:schemeClr val="accent1">
                    <a:lumMod val="50000"/>
                  </a:schemeClr>
                </a:solidFill>
              </a:rPr>
              <a:t>is</a:t>
            </a:r>
            <a:r>
              <a:rPr lang="sk-SK" b="1" dirty="0" smtClean="0">
                <a:solidFill>
                  <a:schemeClr val="accent1">
                    <a:lumMod val="50000"/>
                  </a:schemeClr>
                </a:solidFill>
              </a:rPr>
              <a:t> </a:t>
            </a:r>
            <a:r>
              <a:rPr lang="sk-SK" b="1" dirty="0" err="1" smtClean="0">
                <a:solidFill>
                  <a:schemeClr val="accent1">
                    <a:lumMod val="50000"/>
                  </a:schemeClr>
                </a:solidFill>
              </a:rPr>
              <a:t>true</a:t>
            </a:r>
            <a:r>
              <a:rPr lang="sk-SK" b="1" dirty="0" smtClean="0">
                <a:solidFill>
                  <a:schemeClr val="accent1">
                    <a:lumMod val="50000"/>
                  </a:schemeClr>
                </a:solidFill>
              </a:rPr>
              <a:t> </a:t>
            </a:r>
            <a:r>
              <a:rPr lang="sk-SK" b="1" dirty="0" err="1" smtClean="0">
                <a:solidFill>
                  <a:schemeClr val="accent1">
                    <a:lumMod val="50000"/>
                  </a:schemeClr>
                </a:solidFill>
              </a:rPr>
              <a:t>about</a:t>
            </a:r>
            <a:r>
              <a:rPr lang="sk-SK" b="1" dirty="0" smtClean="0">
                <a:solidFill>
                  <a:schemeClr val="accent1">
                    <a:lumMod val="50000"/>
                  </a:schemeClr>
                </a:solidFill>
              </a:rPr>
              <a:t> Hemingway?</a:t>
            </a:r>
          </a:p>
          <a:p>
            <a:pPr marL="457200" indent="-457200">
              <a:buAutoNum type="alphaLcPeriod"/>
            </a:pPr>
            <a:r>
              <a:rPr lang="en-US" dirty="0" smtClean="0">
                <a:solidFill>
                  <a:schemeClr val="accent1">
                    <a:lumMod val="50000"/>
                  </a:schemeClr>
                </a:solidFill>
              </a:rPr>
              <a:t>He </a:t>
            </a:r>
            <a:r>
              <a:rPr lang="en-US" dirty="0">
                <a:solidFill>
                  <a:schemeClr val="accent1">
                    <a:lumMod val="50000"/>
                  </a:schemeClr>
                </a:solidFill>
              </a:rPr>
              <a:t>died of a heart attack in </a:t>
            </a:r>
            <a:r>
              <a:rPr lang="en-US" dirty="0" smtClean="0">
                <a:solidFill>
                  <a:schemeClr val="accent1">
                    <a:lumMod val="50000"/>
                  </a:schemeClr>
                </a:solidFill>
              </a:rPr>
              <a:t>1961</a:t>
            </a:r>
            <a:endParaRPr lang="sk-SK" dirty="0" smtClean="0">
              <a:solidFill>
                <a:schemeClr val="accent1">
                  <a:lumMod val="50000"/>
                </a:schemeClr>
              </a:solidFill>
            </a:endParaRPr>
          </a:p>
          <a:p>
            <a:pPr marL="457200" indent="-457200">
              <a:buAutoNum type="alphaLcPeriod"/>
            </a:pPr>
            <a:r>
              <a:rPr lang="en-US" dirty="0">
                <a:solidFill>
                  <a:schemeClr val="bg1"/>
                </a:solidFill>
              </a:rPr>
              <a:t>He was almost killed in a plane crash in </a:t>
            </a:r>
            <a:r>
              <a:rPr lang="en-US" dirty="0" smtClean="0">
                <a:solidFill>
                  <a:schemeClr val="bg1"/>
                </a:solidFill>
              </a:rPr>
              <a:t>1954</a:t>
            </a:r>
            <a:endParaRPr lang="sk-SK" dirty="0" smtClean="0">
              <a:solidFill>
                <a:schemeClr val="bg1"/>
              </a:solidFill>
            </a:endParaRPr>
          </a:p>
          <a:p>
            <a:pPr marL="457200" indent="-457200">
              <a:buAutoNum type="alphaLcPeriod"/>
            </a:pPr>
            <a:r>
              <a:rPr lang="en-US" dirty="0">
                <a:solidFill>
                  <a:schemeClr val="accent1">
                    <a:lumMod val="50000"/>
                  </a:schemeClr>
                </a:solidFill>
              </a:rPr>
              <a:t>He was born in Ketchum, </a:t>
            </a:r>
            <a:r>
              <a:rPr lang="en-US" dirty="0" smtClean="0">
                <a:solidFill>
                  <a:schemeClr val="accent1">
                    <a:lumMod val="50000"/>
                  </a:schemeClr>
                </a:solidFill>
              </a:rPr>
              <a:t>Idaho</a:t>
            </a:r>
            <a:endParaRPr lang="sk-SK" dirty="0" smtClean="0">
              <a:solidFill>
                <a:schemeClr val="accent1">
                  <a:lumMod val="50000"/>
                </a:schemeClr>
              </a:solidFill>
            </a:endParaRPr>
          </a:p>
          <a:p>
            <a:pPr marL="457200" indent="-457200">
              <a:buAutoNum type="alphaLcPeriod"/>
            </a:pPr>
            <a:r>
              <a:rPr lang="sk-SK" dirty="0" err="1">
                <a:solidFill>
                  <a:schemeClr val="accent1">
                    <a:lumMod val="50000"/>
                  </a:schemeClr>
                </a:solidFill>
              </a:rPr>
              <a:t>He</a:t>
            </a:r>
            <a:r>
              <a:rPr lang="sk-SK" dirty="0">
                <a:solidFill>
                  <a:schemeClr val="accent1">
                    <a:lumMod val="50000"/>
                  </a:schemeClr>
                </a:solidFill>
              </a:rPr>
              <a:t> </a:t>
            </a:r>
            <a:r>
              <a:rPr lang="sk-SK" dirty="0" err="1">
                <a:solidFill>
                  <a:schemeClr val="accent1">
                    <a:lumMod val="50000"/>
                  </a:schemeClr>
                </a:solidFill>
              </a:rPr>
              <a:t>was</a:t>
            </a:r>
            <a:r>
              <a:rPr lang="sk-SK" dirty="0">
                <a:solidFill>
                  <a:schemeClr val="accent1">
                    <a:lumMod val="50000"/>
                  </a:schemeClr>
                </a:solidFill>
              </a:rPr>
              <a:t> </a:t>
            </a:r>
            <a:r>
              <a:rPr lang="sk-SK" dirty="0" err="1">
                <a:solidFill>
                  <a:schemeClr val="accent1">
                    <a:lumMod val="50000"/>
                  </a:schemeClr>
                </a:solidFill>
              </a:rPr>
              <a:t>married</a:t>
            </a:r>
            <a:r>
              <a:rPr lang="sk-SK" dirty="0">
                <a:solidFill>
                  <a:schemeClr val="accent1">
                    <a:lumMod val="50000"/>
                  </a:schemeClr>
                </a:solidFill>
              </a:rPr>
              <a:t> </a:t>
            </a:r>
            <a:r>
              <a:rPr lang="sk-SK" dirty="0" err="1" smtClean="0">
                <a:solidFill>
                  <a:schemeClr val="accent1">
                    <a:lumMod val="50000"/>
                  </a:schemeClr>
                </a:solidFill>
              </a:rPr>
              <a:t>twice</a:t>
            </a:r>
            <a:endParaRPr lang="sk-SK" dirty="0" smtClean="0">
              <a:solidFill>
                <a:schemeClr val="accent1">
                  <a:lumMod val="50000"/>
                </a:schemeClr>
              </a:solidFill>
            </a:endParaRPr>
          </a:p>
          <a:p>
            <a:pPr marL="0" indent="0">
              <a:buNone/>
            </a:pPr>
            <a:r>
              <a:rPr lang="en-US" b="1" dirty="0">
                <a:solidFill>
                  <a:schemeClr val="accent1">
                    <a:lumMod val="50000"/>
                  </a:schemeClr>
                </a:solidFill>
              </a:rPr>
              <a:t>Which one of Hemingway's books described the post-World War I </a:t>
            </a:r>
            <a:r>
              <a:rPr lang="en-US" b="1" dirty="0" smtClean="0">
                <a:solidFill>
                  <a:schemeClr val="accent1">
                    <a:lumMod val="50000"/>
                  </a:schemeClr>
                </a:solidFill>
              </a:rPr>
              <a:t>generation</a:t>
            </a:r>
            <a:r>
              <a:rPr lang="sk-SK" b="1" dirty="0" smtClean="0">
                <a:solidFill>
                  <a:schemeClr val="accent1">
                    <a:lumMod val="50000"/>
                  </a:schemeClr>
                </a:solidFill>
              </a:rPr>
              <a:t>?</a:t>
            </a:r>
          </a:p>
          <a:p>
            <a:pPr marL="457200" indent="-457200">
              <a:buAutoNum type="alphaLcPeriod"/>
            </a:pPr>
            <a:r>
              <a:rPr lang="sk-SK" dirty="0" smtClean="0">
                <a:solidFill>
                  <a:schemeClr val="accent1">
                    <a:lumMod val="50000"/>
                  </a:schemeClr>
                </a:solidFill>
              </a:rPr>
              <a:t>A </a:t>
            </a:r>
            <a:r>
              <a:rPr lang="sk-SK" dirty="0" err="1">
                <a:solidFill>
                  <a:schemeClr val="accent1">
                    <a:lumMod val="50000"/>
                  </a:schemeClr>
                </a:solidFill>
              </a:rPr>
              <a:t>Farewell</a:t>
            </a:r>
            <a:r>
              <a:rPr lang="sk-SK" dirty="0">
                <a:solidFill>
                  <a:schemeClr val="accent1">
                    <a:lumMod val="50000"/>
                  </a:schemeClr>
                </a:solidFill>
              </a:rPr>
              <a:t> to </a:t>
            </a:r>
            <a:r>
              <a:rPr lang="sk-SK" dirty="0" err="1" smtClean="0">
                <a:solidFill>
                  <a:schemeClr val="accent1">
                    <a:lumMod val="50000"/>
                  </a:schemeClr>
                </a:solidFill>
              </a:rPr>
              <a:t>Arms</a:t>
            </a:r>
            <a:endParaRPr lang="sk-SK" dirty="0" smtClean="0">
              <a:solidFill>
                <a:schemeClr val="accent1">
                  <a:lumMod val="50000"/>
                </a:schemeClr>
              </a:solidFill>
            </a:endParaRPr>
          </a:p>
          <a:p>
            <a:pPr marL="457200" indent="-457200">
              <a:buAutoNum type="alphaLcPeriod"/>
            </a:pPr>
            <a:r>
              <a:rPr lang="sk-SK" dirty="0">
                <a:solidFill>
                  <a:schemeClr val="accent1">
                    <a:lumMod val="50000"/>
                  </a:schemeClr>
                </a:solidFill>
              </a:rPr>
              <a:t>A </a:t>
            </a:r>
            <a:r>
              <a:rPr lang="sk-SK" dirty="0" err="1">
                <a:solidFill>
                  <a:schemeClr val="accent1">
                    <a:lumMod val="50000"/>
                  </a:schemeClr>
                </a:solidFill>
              </a:rPr>
              <a:t>Moveable</a:t>
            </a:r>
            <a:r>
              <a:rPr lang="sk-SK" dirty="0">
                <a:solidFill>
                  <a:schemeClr val="accent1">
                    <a:lumMod val="50000"/>
                  </a:schemeClr>
                </a:solidFill>
              </a:rPr>
              <a:t> </a:t>
            </a:r>
            <a:r>
              <a:rPr lang="sk-SK" dirty="0" err="1" smtClean="0">
                <a:solidFill>
                  <a:schemeClr val="accent1">
                    <a:lumMod val="50000"/>
                  </a:schemeClr>
                </a:solidFill>
              </a:rPr>
              <a:t>Feast</a:t>
            </a:r>
            <a:endParaRPr lang="sk-SK" dirty="0" smtClean="0">
              <a:solidFill>
                <a:schemeClr val="accent1">
                  <a:lumMod val="50000"/>
                </a:schemeClr>
              </a:solidFill>
            </a:endParaRPr>
          </a:p>
          <a:p>
            <a:pPr marL="457200" indent="-457200">
              <a:buAutoNum type="alphaLcPeriod"/>
            </a:pPr>
            <a:r>
              <a:rPr lang="sk-SK" dirty="0" err="1">
                <a:solidFill>
                  <a:schemeClr val="bg1"/>
                </a:solidFill>
              </a:rPr>
              <a:t>The</a:t>
            </a:r>
            <a:r>
              <a:rPr lang="sk-SK" dirty="0">
                <a:solidFill>
                  <a:schemeClr val="bg1"/>
                </a:solidFill>
              </a:rPr>
              <a:t> </a:t>
            </a:r>
            <a:r>
              <a:rPr lang="sk-SK" dirty="0" err="1">
                <a:solidFill>
                  <a:schemeClr val="bg1"/>
                </a:solidFill>
              </a:rPr>
              <a:t>Sun</a:t>
            </a:r>
            <a:r>
              <a:rPr lang="sk-SK" dirty="0">
                <a:solidFill>
                  <a:schemeClr val="bg1"/>
                </a:solidFill>
              </a:rPr>
              <a:t> </a:t>
            </a:r>
            <a:r>
              <a:rPr lang="sk-SK" dirty="0" err="1">
                <a:solidFill>
                  <a:schemeClr val="bg1"/>
                </a:solidFill>
              </a:rPr>
              <a:t>Also</a:t>
            </a:r>
            <a:r>
              <a:rPr lang="sk-SK" dirty="0">
                <a:solidFill>
                  <a:schemeClr val="bg1"/>
                </a:solidFill>
              </a:rPr>
              <a:t> </a:t>
            </a:r>
            <a:r>
              <a:rPr lang="sk-SK" dirty="0" err="1" smtClean="0">
                <a:solidFill>
                  <a:schemeClr val="bg1"/>
                </a:solidFill>
              </a:rPr>
              <a:t>Rises</a:t>
            </a:r>
            <a:endParaRPr lang="sk-SK" dirty="0" smtClean="0">
              <a:solidFill>
                <a:schemeClr val="bg1"/>
              </a:solidFill>
            </a:endParaRPr>
          </a:p>
          <a:p>
            <a:pPr marL="457200" indent="-457200">
              <a:buAutoNum type="alphaLcPeriod"/>
            </a:pPr>
            <a:r>
              <a:rPr lang="en-US" dirty="0">
                <a:solidFill>
                  <a:schemeClr val="accent1">
                    <a:lumMod val="50000"/>
                  </a:schemeClr>
                </a:solidFill>
              </a:rPr>
              <a:t>For Whom the Bell </a:t>
            </a:r>
            <a:r>
              <a:rPr lang="en-US" dirty="0" smtClean="0">
                <a:solidFill>
                  <a:schemeClr val="accent1">
                    <a:lumMod val="50000"/>
                  </a:schemeClr>
                </a:solidFill>
              </a:rPr>
              <a:t>Tolls</a:t>
            </a:r>
            <a:endParaRPr lang="sk-SK" dirty="0" smtClean="0">
              <a:solidFill>
                <a:schemeClr val="accent1">
                  <a:lumMod val="50000"/>
                </a:schemeClr>
              </a:solidFill>
            </a:endParaRPr>
          </a:p>
          <a:p>
            <a:pPr marL="0" indent="0">
              <a:buNone/>
            </a:pPr>
            <a:r>
              <a:rPr lang="en-US" b="1" dirty="0">
                <a:solidFill>
                  <a:schemeClr val="accent1">
                    <a:lumMod val="50000"/>
                  </a:schemeClr>
                </a:solidFill>
              </a:rPr>
              <a:t>Which book was the Hemingway's last major work published in 1951</a:t>
            </a:r>
            <a:r>
              <a:rPr lang="en-US" b="1" dirty="0" smtClean="0">
                <a:solidFill>
                  <a:schemeClr val="accent1">
                    <a:lumMod val="50000"/>
                  </a:schemeClr>
                </a:solidFill>
              </a:rPr>
              <a:t>?</a:t>
            </a:r>
            <a:endParaRPr lang="sk-SK" b="1" dirty="0" smtClean="0">
              <a:solidFill>
                <a:schemeClr val="accent1">
                  <a:lumMod val="50000"/>
                </a:schemeClr>
              </a:solidFill>
            </a:endParaRPr>
          </a:p>
          <a:p>
            <a:pPr marL="457200" indent="-457200">
              <a:buAutoNum type="alphaLcPeriod"/>
            </a:pPr>
            <a:r>
              <a:rPr lang="en-US" dirty="0" smtClean="0">
                <a:solidFill>
                  <a:schemeClr val="bg1"/>
                </a:solidFill>
              </a:rPr>
              <a:t>The </a:t>
            </a:r>
            <a:r>
              <a:rPr lang="en-US" dirty="0">
                <a:solidFill>
                  <a:schemeClr val="bg1"/>
                </a:solidFill>
              </a:rPr>
              <a:t>Old Man and the </a:t>
            </a:r>
            <a:r>
              <a:rPr lang="en-US" dirty="0" smtClean="0">
                <a:solidFill>
                  <a:schemeClr val="bg1"/>
                </a:solidFill>
              </a:rPr>
              <a:t>Sea</a:t>
            </a:r>
            <a:endParaRPr lang="sk-SK" dirty="0" smtClean="0">
              <a:solidFill>
                <a:schemeClr val="bg1"/>
              </a:solidFill>
            </a:endParaRPr>
          </a:p>
          <a:p>
            <a:pPr marL="457200" indent="-457200">
              <a:buAutoNum type="alphaLcPeriod"/>
            </a:pPr>
            <a:r>
              <a:rPr lang="sk-SK" dirty="0">
                <a:solidFill>
                  <a:schemeClr val="accent1">
                    <a:lumMod val="50000"/>
                  </a:schemeClr>
                </a:solidFill>
              </a:rPr>
              <a:t>A </a:t>
            </a:r>
            <a:r>
              <a:rPr lang="sk-SK" dirty="0" err="1">
                <a:solidFill>
                  <a:schemeClr val="accent1">
                    <a:lumMod val="50000"/>
                  </a:schemeClr>
                </a:solidFill>
              </a:rPr>
              <a:t>Farewell</a:t>
            </a:r>
            <a:r>
              <a:rPr lang="sk-SK" dirty="0">
                <a:solidFill>
                  <a:schemeClr val="accent1">
                    <a:lumMod val="50000"/>
                  </a:schemeClr>
                </a:solidFill>
              </a:rPr>
              <a:t> to </a:t>
            </a:r>
            <a:r>
              <a:rPr lang="sk-SK" dirty="0" err="1" smtClean="0">
                <a:solidFill>
                  <a:schemeClr val="accent1">
                    <a:lumMod val="50000"/>
                  </a:schemeClr>
                </a:solidFill>
              </a:rPr>
              <a:t>Arms</a:t>
            </a:r>
            <a:endParaRPr lang="sk-SK" dirty="0" smtClean="0">
              <a:solidFill>
                <a:schemeClr val="accent1">
                  <a:lumMod val="50000"/>
                </a:schemeClr>
              </a:solidFill>
            </a:endParaRPr>
          </a:p>
          <a:p>
            <a:pPr marL="457200" indent="-457200">
              <a:buAutoNum type="alphaLcPeriod"/>
            </a:pPr>
            <a:r>
              <a:rPr lang="sk-SK" dirty="0" err="1">
                <a:solidFill>
                  <a:schemeClr val="accent1">
                    <a:lumMod val="50000"/>
                  </a:schemeClr>
                </a:solidFill>
              </a:rPr>
              <a:t>The</a:t>
            </a:r>
            <a:r>
              <a:rPr lang="sk-SK" dirty="0">
                <a:solidFill>
                  <a:schemeClr val="accent1">
                    <a:lumMod val="50000"/>
                  </a:schemeClr>
                </a:solidFill>
              </a:rPr>
              <a:t> </a:t>
            </a:r>
            <a:r>
              <a:rPr lang="sk-SK" dirty="0" err="1">
                <a:solidFill>
                  <a:schemeClr val="accent1">
                    <a:lumMod val="50000"/>
                  </a:schemeClr>
                </a:solidFill>
              </a:rPr>
              <a:t>Sun</a:t>
            </a:r>
            <a:r>
              <a:rPr lang="sk-SK" dirty="0">
                <a:solidFill>
                  <a:schemeClr val="accent1">
                    <a:lumMod val="50000"/>
                  </a:schemeClr>
                </a:solidFill>
              </a:rPr>
              <a:t> </a:t>
            </a:r>
            <a:r>
              <a:rPr lang="sk-SK" dirty="0" err="1">
                <a:solidFill>
                  <a:schemeClr val="accent1">
                    <a:lumMod val="50000"/>
                  </a:schemeClr>
                </a:solidFill>
              </a:rPr>
              <a:t>Also</a:t>
            </a:r>
            <a:r>
              <a:rPr lang="sk-SK" dirty="0">
                <a:solidFill>
                  <a:schemeClr val="accent1">
                    <a:lumMod val="50000"/>
                  </a:schemeClr>
                </a:solidFill>
              </a:rPr>
              <a:t> </a:t>
            </a:r>
            <a:r>
              <a:rPr lang="sk-SK" dirty="0" err="1" smtClean="0">
                <a:solidFill>
                  <a:schemeClr val="accent1">
                    <a:lumMod val="50000"/>
                  </a:schemeClr>
                </a:solidFill>
              </a:rPr>
              <a:t>Rises</a:t>
            </a:r>
            <a:endParaRPr lang="sk-SK" dirty="0" smtClean="0">
              <a:solidFill>
                <a:schemeClr val="accent1">
                  <a:lumMod val="50000"/>
                </a:schemeClr>
              </a:solidFill>
            </a:endParaRPr>
          </a:p>
          <a:p>
            <a:pPr marL="457200" indent="-457200">
              <a:buAutoNum type="alphaLcPeriod"/>
            </a:pPr>
            <a:r>
              <a:rPr lang="en-US" dirty="0">
                <a:solidFill>
                  <a:schemeClr val="accent1">
                    <a:lumMod val="50000"/>
                  </a:schemeClr>
                </a:solidFill>
              </a:rPr>
              <a:t>For Whom the Bell Tolls</a:t>
            </a:r>
            <a:endParaRPr lang="sk-SK" dirty="0" smtClean="0">
              <a:solidFill>
                <a:schemeClr val="accent1">
                  <a:lumMod val="50000"/>
                </a:schemeClr>
              </a:solidFill>
            </a:endParaRPr>
          </a:p>
          <a:p>
            <a:pPr marL="0" indent="0">
              <a:buNone/>
            </a:pPr>
            <a:endParaRPr lang="sk-SK" dirty="0">
              <a:solidFill>
                <a:schemeClr val="accent1">
                  <a:lumMod val="50000"/>
                </a:schemeClr>
              </a:solidFill>
            </a:endParaRPr>
          </a:p>
        </p:txBody>
      </p:sp>
      <p:sp>
        <p:nvSpPr>
          <p:cNvPr id="3" name="Slnko 2"/>
          <p:cNvSpPr/>
          <p:nvPr/>
        </p:nvSpPr>
        <p:spPr>
          <a:xfrm>
            <a:off x="7957240" y="5805264"/>
            <a:ext cx="648072" cy="603417"/>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560973545"/>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
                                            <p:txEl>
                                              <p:pRg st="2" end="2"/>
                                            </p:txEl>
                                          </p:spTgt>
                                        </p:tgtEl>
                                        <p:attrNameLst>
                                          <p:attrName>style.color</p:attrName>
                                        </p:attrNameLst>
                                      </p:cBhvr>
                                      <p:to>
                                        <a:srgbClr val="FFFF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2">
                                            <p:txEl>
                                              <p:pRg st="8" end="8"/>
                                            </p:txEl>
                                          </p:spTgt>
                                        </p:tgtEl>
                                        <p:attrNameLst>
                                          <p:attrName>style.color</p:attrName>
                                        </p:attrNameLst>
                                      </p:cBhvr>
                                      <p:to>
                                        <a:srgbClr val="FFFF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2">
                                            <p:txEl>
                                              <p:pRg st="11" end="11"/>
                                            </p:txEl>
                                          </p:spTgt>
                                        </p:tgtEl>
                                        <p:attrNameLst>
                                          <p:attrName>style.color</p:attrName>
                                        </p:attrNameLst>
                                      </p:cBhvr>
                                      <p:to>
                                        <a:srgbClr val="FFFF00"/>
                                      </p:to>
                                    </p:animClr>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4293096"/>
            <a:ext cx="7767021" cy="644729"/>
          </a:xfrm>
        </p:spPr>
        <p:txBody>
          <a:bodyPr/>
          <a:lstStyle/>
          <a:p>
            <a:r>
              <a:rPr lang="sk-SK" sz="4400" b="1" dirty="0" err="1" smtClean="0">
                <a:solidFill>
                  <a:srgbClr val="FFC000"/>
                </a:solidFill>
              </a:rPr>
              <a:t>Thank</a:t>
            </a:r>
            <a:r>
              <a:rPr lang="sk-SK" sz="4400" b="1" dirty="0" smtClean="0">
                <a:solidFill>
                  <a:srgbClr val="FFC000"/>
                </a:solidFill>
              </a:rPr>
              <a:t> </a:t>
            </a:r>
            <a:r>
              <a:rPr lang="sk-SK" sz="4400" b="1" dirty="0" err="1" smtClean="0">
                <a:solidFill>
                  <a:srgbClr val="FFC000"/>
                </a:solidFill>
              </a:rPr>
              <a:t>you</a:t>
            </a:r>
            <a:r>
              <a:rPr lang="sk-SK" sz="4400" b="1" dirty="0" smtClean="0">
                <a:solidFill>
                  <a:srgbClr val="FFC000"/>
                </a:solidFill>
              </a:rPr>
              <a:t> </a:t>
            </a:r>
            <a:r>
              <a:rPr lang="sk-SK" sz="4400" b="1" dirty="0" err="1" smtClean="0">
                <a:solidFill>
                  <a:srgbClr val="FFC000"/>
                </a:solidFill>
              </a:rPr>
              <a:t>for</a:t>
            </a:r>
            <a:r>
              <a:rPr lang="sk-SK" sz="4400" b="1" dirty="0" smtClean="0">
                <a:solidFill>
                  <a:srgbClr val="FFC000"/>
                </a:solidFill>
              </a:rPr>
              <a:t> </a:t>
            </a:r>
            <a:r>
              <a:rPr lang="sk-SK" sz="4400" b="1" dirty="0" err="1" smtClean="0">
                <a:solidFill>
                  <a:srgbClr val="FFC000"/>
                </a:solidFill>
              </a:rPr>
              <a:t>your</a:t>
            </a:r>
            <a:r>
              <a:rPr lang="sk-SK" sz="4400" b="1" dirty="0" smtClean="0">
                <a:solidFill>
                  <a:srgbClr val="FFC000"/>
                </a:solidFill>
              </a:rPr>
              <a:t> </a:t>
            </a:r>
            <a:r>
              <a:rPr lang="sk-SK" sz="4400" b="1" dirty="0" err="1" smtClean="0">
                <a:solidFill>
                  <a:srgbClr val="FFC000"/>
                </a:solidFill>
              </a:rPr>
              <a:t>attention</a:t>
            </a:r>
            <a:endParaRPr lang="sk-SK" sz="4400" b="1" dirty="0">
              <a:solidFill>
                <a:srgbClr val="FFC000"/>
              </a:solidFill>
            </a:endParaRPr>
          </a:p>
        </p:txBody>
      </p:sp>
      <p:pic>
        <p:nvPicPr>
          <p:cNvPr id="5" name="Picture 4" descr="http://1.bp.blogspot.com/-WQrrrnUgl5A/TjeSvIOygWI/AAAAAAAAB9Y/F4xKbYlcIkM/s1600/Ernest+Hemingway+01.jpg"/>
          <p:cNvPicPr>
            <a:picLocks noGrp="1" noChangeAspect="1" noChangeArrowheads="1"/>
          </p:cNvPicPr>
          <p:nvPr>
            <p:ph type="pic" idx="1"/>
          </p:nvPr>
        </p:nvPicPr>
        <p:blipFill>
          <a:blip r:embed="rId2"/>
          <a:srcRect l="276" r="276"/>
          <a:stretch>
            <a:fillRect/>
          </a:stretch>
        </p:blipFill>
        <p:spPr bwMode="auto">
          <a:xfrm rot="403933">
            <a:off x="3830390" y="527951"/>
            <a:ext cx="4772025" cy="3598862"/>
          </a:xfrm>
          <a:prstGeom prst="rect">
            <a:avLst/>
          </a:prstGeom>
          <a:noFill/>
        </p:spPr>
      </p:pic>
    </p:spTree>
    <p:extLst>
      <p:ext uri="{BB962C8B-B14F-4D97-AF65-F5344CB8AC3E}">
        <p14:creationId xmlns:p14="http://schemas.microsoft.com/office/powerpoint/2010/main" val="3418234067"/>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899592" y="2248347"/>
            <a:ext cx="7560840" cy="2692821"/>
          </a:xfrm>
          <a:solidFill>
            <a:schemeClr val="accent2"/>
          </a:solidFill>
        </p:spPr>
        <p:txBody>
          <a:bodyPr>
            <a:normAutofit fontScale="92500"/>
          </a:bodyPr>
          <a:lstStyle/>
          <a:p>
            <a:r>
              <a:rPr lang="en-US" b="1" dirty="0">
                <a:solidFill>
                  <a:schemeClr val="accent5">
                    <a:lumMod val="50000"/>
                  </a:schemeClr>
                </a:solidFill>
              </a:rPr>
              <a:t>Ernest Miller Hemingway was born on July 21, 1899, in Cicero (now in Oak Park), Illinois. Clarence and Grace Hemingway raised their son in this conservative suburb of Chicago, but the family also spent a great deal of time in northern Michigan, where they had a cabin. It was there that the future sportsman learned to hunt, fish and appreciate the outdoors.</a:t>
            </a:r>
          </a:p>
          <a:p>
            <a:endParaRPr lang="en-US" dirty="0"/>
          </a:p>
          <a:p>
            <a:endParaRPr lang="sk-SK" dirty="0"/>
          </a:p>
        </p:txBody>
      </p:sp>
      <p:sp>
        <p:nvSpPr>
          <p:cNvPr id="3" name="Nadpis 2"/>
          <p:cNvSpPr>
            <a:spLocks noGrp="1"/>
          </p:cNvSpPr>
          <p:nvPr>
            <p:ph type="title"/>
          </p:nvPr>
        </p:nvSpPr>
        <p:spPr/>
        <p:txBody>
          <a:bodyPr/>
          <a:lstStyle/>
          <a:p>
            <a:r>
              <a:rPr lang="en-US" sz="4000" b="1" cap="all" dirty="0">
                <a:solidFill>
                  <a:schemeClr val="accent5">
                    <a:lumMod val="50000"/>
                  </a:schemeClr>
                </a:solidFill>
                <a:latin typeface="Algerian" panose="04020705040A02060702" pitchFamily="82" charset="0"/>
              </a:rPr>
              <a:t>Early Life and Career</a:t>
            </a:r>
            <a:endParaRPr lang="sk-SK" sz="4000" dirty="0">
              <a:solidFill>
                <a:schemeClr val="accent5">
                  <a:lumMod val="50000"/>
                </a:schemeClr>
              </a:solidFill>
              <a:latin typeface="Algerian" panose="04020705040A02060702" pitchFamily="82" charset="0"/>
            </a:endParaRPr>
          </a:p>
        </p:txBody>
      </p:sp>
    </p:spTree>
    <p:extLst>
      <p:ext uri="{BB962C8B-B14F-4D97-AF65-F5344CB8AC3E}">
        <p14:creationId xmlns:p14="http://schemas.microsoft.com/office/powerpoint/2010/main" val="1900213883"/>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ppt_w</p:attrName>
                                        </p:attrNameLst>
                                      </p:cBhvr>
                                      <p:tavLst>
                                        <p:tav tm="0">
                                          <p:val>
                                            <p:fltVal val="0"/>
                                          </p:val>
                                        </p:tav>
                                        <p:tav tm="100000">
                                          <p:val>
                                            <p:strVal val="#ppt_w"/>
                                          </p:val>
                                        </p:tav>
                                      </p:tavLst>
                                    </p:anim>
                                    <p:anim calcmode="lin" valueType="num">
                                      <p:cBhvr>
                                        <p:cTn id="8" dur="500" fill="hold"/>
                                        <p:tgtEl>
                                          <p:spTgt spid="2">
                                            <p:bg/>
                                          </p:spTgt>
                                        </p:tgtEl>
                                        <p:attrNameLst>
                                          <p:attrName>ppt_h</p:attrName>
                                        </p:attrNameLst>
                                      </p:cBhvr>
                                      <p:tavLst>
                                        <p:tav tm="0">
                                          <p:val>
                                            <p:fltVal val="0"/>
                                          </p:val>
                                        </p:tav>
                                        <p:tav tm="100000">
                                          <p:val>
                                            <p:strVal val="#ppt_h"/>
                                          </p:val>
                                        </p:tav>
                                      </p:tavLst>
                                    </p:anim>
                                    <p:animEffect transition="in" filter="fade">
                                      <p:cBhvr>
                                        <p:cTn id="9" dur="500"/>
                                        <p:tgtEl>
                                          <p:spTgt spid="2">
                                            <p:bg/>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683568" y="1484784"/>
            <a:ext cx="7848872" cy="3384376"/>
          </a:xfrm>
          <a:solidFill>
            <a:schemeClr val="accent2"/>
          </a:solidFill>
        </p:spPr>
        <p:txBody>
          <a:bodyPr>
            <a:normAutofit/>
          </a:bodyPr>
          <a:lstStyle/>
          <a:p>
            <a:r>
              <a:rPr lang="en-US" sz="2300" b="1" dirty="0">
                <a:solidFill>
                  <a:schemeClr val="accent5">
                    <a:lumMod val="50000"/>
                  </a:schemeClr>
                </a:solidFill>
              </a:rPr>
              <a:t>Born on July 21, 1899, in Cicero (now in Oak Park), Illinois, Ernest Hemingway served in World War I and worked in journalism before publishing his story collection </a:t>
            </a:r>
            <a:r>
              <a:rPr lang="en-US" sz="2300" b="1" i="1" dirty="0">
                <a:solidFill>
                  <a:schemeClr val="accent5">
                    <a:lumMod val="50000"/>
                  </a:schemeClr>
                </a:solidFill>
              </a:rPr>
              <a:t>In Our Time</a:t>
            </a:r>
            <a:r>
              <a:rPr lang="en-US" sz="2300" b="1" dirty="0">
                <a:solidFill>
                  <a:schemeClr val="accent5">
                    <a:lumMod val="50000"/>
                  </a:schemeClr>
                </a:solidFill>
              </a:rPr>
              <a:t>. He was renowned for novels like </a:t>
            </a:r>
            <a:r>
              <a:rPr lang="en-US" sz="2300" b="1" i="1" dirty="0">
                <a:solidFill>
                  <a:schemeClr val="accent5">
                    <a:lumMod val="50000"/>
                  </a:schemeClr>
                </a:solidFill>
              </a:rPr>
              <a:t>The Sun Also Rises</a:t>
            </a:r>
            <a:r>
              <a:rPr lang="en-US" sz="2300" b="1" dirty="0">
                <a:solidFill>
                  <a:schemeClr val="accent5">
                    <a:lumMod val="50000"/>
                  </a:schemeClr>
                </a:solidFill>
              </a:rPr>
              <a:t>, </a:t>
            </a:r>
            <a:r>
              <a:rPr lang="en-US" sz="2300" b="1" i="1" dirty="0">
                <a:solidFill>
                  <a:schemeClr val="accent5">
                    <a:lumMod val="50000"/>
                  </a:schemeClr>
                </a:solidFill>
              </a:rPr>
              <a:t>A Farewell </a:t>
            </a:r>
            <a:r>
              <a:rPr lang="en-US" sz="2300" b="1" dirty="0">
                <a:solidFill>
                  <a:schemeClr val="accent5">
                    <a:lumMod val="50000"/>
                  </a:schemeClr>
                </a:solidFill>
              </a:rPr>
              <a:t>Hemingway </a:t>
            </a:r>
            <a:r>
              <a:rPr lang="en-US" sz="2300" b="1" i="1" dirty="0">
                <a:solidFill>
                  <a:schemeClr val="accent5">
                    <a:lumMod val="50000"/>
                  </a:schemeClr>
                </a:solidFill>
              </a:rPr>
              <a:t>to Arms</a:t>
            </a:r>
            <a:r>
              <a:rPr lang="en-US" sz="2300" b="1" dirty="0">
                <a:solidFill>
                  <a:schemeClr val="accent5">
                    <a:lumMod val="50000"/>
                  </a:schemeClr>
                </a:solidFill>
              </a:rPr>
              <a:t>, </a:t>
            </a:r>
            <a:r>
              <a:rPr lang="en-US" sz="2300" b="1" i="1" dirty="0">
                <a:solidFill>
                  <a:schemeClr val="accent5">
                    <a:lumMod val="50000"/>
                  </a:schemeClr>
                </a:solidFill>
              </a:rPr>
              <a:t>For Whom the Bell Tolls</a:t>
            </a:r>
            <a:r>
              <a:rPr lang="en-US" sz="2300" b="1" dirty="0">
                <a:solidFill>
                  <a:schemeClr val="accent5">
                    <a:lumMod val="50000"/>
                  </a:schemeClr>
                </a:solidFill>
              </a:rPr>
              <a:t>, The Life of Ernest and </a:t>
            </a:r>
            <a:r>
              <a:rPr lang="en-US" sz="2300" b="1" i="1" dirty="0">
                <a:solidFill>
                  <a:schemeClr val="accent5">
                    <a:lumMod val="50000"/>
                  </a:schemeClr>
                </a:solidFill>
              </a:rPr>
              <a:t>The Old Man and the Sea</a:t>
            </a:r>
            <a:r>
              <a:rPr lang="en-US" sz="2300" b="1" dirty="0">
                <a:solidFill>
                  <a:schemeClr val="accent5">
                    <a:lumMod val="50000"/>
                  </a:schemeClr>
                </a:solidFill>
              </a:rPr>
              <a:t>, which won the 1953 Pulitzer. In 1954, Hemingway won the Nobel Prize. He committed suicide on July 2, 1961, in Ketchum, Idaho.</a:t>
            </a:r>
          </a:p>
          <a:p>
            <a:endParaRPr lang="sk-SK" dirty="0"/>
          </a:p>
        </p:txBody>
      </p:sp>
      <p:sp>
        <p:nvSpPr>
          <p:cNvPr id="3" name="Nadpis 2"/>
          <p:cNvSpPr>
            <a:spLocks noGrp="1"/>
          </p:cNvSpPr>
          <p:nvPr>
            <p:ph type="title"/>
          </p:nvPr>
        </p:nvSpPr>
        <p:spPr>
          <a:xfrm>
            <a:off x="683568" y="188640"/>
            <a:ext cx="7756263" cy="1054250"/>
          </a:xfrm>
        </p:spPr>
        <p:txBody>
          <a:bodyPr/>
          <a:lstStyle/>
          <a:p>
            <a:r>
              <a:rPr lang="en-US" sz="4000" dirty="0">
                <a:solidFill>
                  <a:schemeClr val="accent5">
                    <a:lumMod val="50000"/>
                  </a:schemeClr>
                </a:solidFill>
                <a:latin typeface="Algerian" panose="04020705040A02060702" pitchFamily="82" charset="0"/>
              </a:rPr>
              <a:t>The Life of Ernest Hemingway</a:t>
            </a:r>
            <a:endParaRPr lang="sk-SK" sz="4000" dirty="0">
              <a:solidFill>
                <a:schemeClr val="accent5">
                  <a:lumMod val="50000"/>
                </a:schemeClr>
              </a:solidFill>
              <a:latin typeface="Algerian" panose="04020705040A02060702" pitchFamily="82" charset="0"/>
            </a:endParaRPr>
          </a:p>
        </p:txBody>
      </p:sp>
    </p:spTree>
    <p:extLst>
      <p:ext uri="{BB962C8B-B14F-4D97-AF65-F5344CB8AC3E}">
        <p14:creationId xmlns:p14="http://schemas.microsoft.com/office/powerpoint/2010/main" val="2201549918"/>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ppt_w</p:attrName>
                                        </p:attrNameLst>
                                      </p:cBhvr>
                                      <p:tavLst>
                                        <p:tav tm="0">
                                          <p:val>
                                            <p:fltVal val="0"/>
                                          </p:val>
                                        </p:tav>
                                        <p:tav tm="100000">
                                          <p:val>
                                            <p:strVal val="#ppt_w"/>
                                          </p:val>
                                        </p:tav>
                                      </p:tavLst>
                                    </p:anim>
                                    <p:anim calcmode="lin" valueType="num">
                                      <p:cBhvr>
                                        <p:cTn id="8" dur="500" fill="hold"/>
                                        <p:tgtEl>
                                          <p:spTgt spid="2">
                                            <p:bg/>
                                          </p:spTgt>
                                        </p:tgtEl>
                                        <p:attrNameLst>
                                          <p:attrName>ppt_h</p:attrName>
                                        </p:attrNameLst>
                                      </p:cBhvr>
                                      <p:tavLst>
                                        <p:tav tm="0">
                                          <p:val>
                                            <p:fltVal val="0"/>
                                          </p:val>
                                        </p:tav>
                                        <p:tav tm="100000">
                                          <p:val>
                                            <p:strVal val="#ppt_h"/>
                                          </p:val>
                                        </p:tav>
                                      </p:tavLst>
                                    </p:anim>
                                    <p:animEffect transition="in" filter="fade">
                                      <p:cBhvr>
                                        <p:cTn id="9" dur="500"/>
                                        <p:tgtEl>
                                          <p:spTgt spid="2">
                                            <p:bg/>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755576" y="476672"/>
            <a:ext cx="7761185" cy="4536504"/>
          </a:xfrm>
          <a:solidFill>
            <a:schemeClr val="accent2"/>
          </a:solidFill>
        </p:spPr>
        <p:txBody>
          <a:bodyPr>
            <a:normAutofit/>
          </a:bodyPr>
          <a:lstStyle/>
          <a:p>
            <a:pPr algn="just"/>
            <a:r>
              <a:rPr lang="en-US" b="1" dirty="0">
                <a:solidFill>
                  <a:schemeClr val="accent5">
                    <a:lumMod val="50000"/>
                  </a:schemeClr>
                </a:solidFill>
              </a:rPr>
              <a:t>In high school, Hemingway worked on his school </a:t>
            </a:r>
            <a:r>
              <a:rPr lang="en-US" b="1" dirty="0" err="1">
                <a:solidFill>
                  <a:schemeClr val="accent5">
                    <a:lumMod val="50000"/>
                  </a:schemeClr>
                </a:solidFill>
              </a:rPr>
              <a:t>newspaper,</a:t>
            </a:r>
            <a:r>
              <a:rPr lang="en-US" b="1" i="1" dirty="0" err="1">
                <a:solidFill>
                  <a:schemeClr val="accent5">
                    <a:lumMod val="50000"/>
                  </a:schemeClr>
                </a:solidFill>
              </a:rPr>
              <a:t>Trapeze</a:t>
            </a:r>
            <a:r>
              <a:rPr lang="en-US" b="1" i="1" dirty="0">
                <a:solidFill>
                  <a:schemeClr val="accent5">
                    <a:lumMod val="50000"/>
                  </a:schemeClr>
                </a:solidFill>
              </a:rPr>
              <a:t> and Tabula</a:t>
            </a:r>
            <a:r>
              <a:rPr lang="en-US" b="1" dirty="0">
                <a:solidFill>
                  <a:schemeClr val="accent5">
                    <a:lumMod val="50000"/>
                  </a:schemeClr>
                </a:solidFill>
              </a:rPr>
              <a:t>, writing primarily about sports. Immediately after graduation, the budding journalist went to work for the </a:t>
            </a:r>
            <a:r>
              <a:rPr lang="en-US" b="1" i="1" dirty="0">
                <a:solidFill>
                  <a:schemeClr val="accent5">
                    <a:lumMod val="50000"/>
                  </a:schemeClr>
                </a:solidFill>
              </a:rPr>
              <a:t>Kansas City Star</a:t>
            </a:r>
            <a:r>
              <a:rPr lang="en-US" b="1" dirty="0">
                <a:solidFill>
                  <a:schemeClr val="accent5">
                    <a:lumMod val="50000"/>
                  </a:schemeClr>
                </a:solidFill>
              </a:rPr>
              <a:t>, gaining experience that would later influence his distinctively stripped-down prose style.</a:t>
            </a:r>
          </a:p>
          <a:p>
            <a:pPr algn="just"/>
            <a:r>
              <a:rPr lang="en-US" b="1" dirty="0">
                <a:solidFill>
                  <a:schemeClr val="accent5">
                    <a:lumMod val="50000"/>
                  </a:schemeClr>
                </a:solidFill>
              </a:rPr>
              <a:t>He once said, "On the Star you were forced to learn to write a simple declarative sentence. This is useful to anyone. Newspaper work will not harm a young writer and could help him if he gets out of it in time."</a:t>
            </a:r>
          </a:p>
          <a:p>
            <a:pPr algn="just"/>
            <a:endParaRPr lang="en-US" b="1" dirty="0">
              <a:solidFill>
                <a:schemeClr val="accent5">
                  <a:lumMod val="50000"/>
                </a:schemeClr>
              </a:solidFill>
            </a:endParaRPr>
          </a:p>
          <a:p>
            <a:pPr algn="just"/>
            <a:endParaRPr lang="sk-SK" b="1" dirty="0">
              <a:solidFill>
                <a:schemeClr val="accent5">
                  <a:lumMod val="50000"/>
                </a:schemeClr>
              </a:solidFill>
            </a:endParaRPr>
          </a:p>
        </p:txBody>
      </p:sp>
    </p:spTree>
    <p:extLst>
      <p:ext uri="{BB962C8B-B14F-4D97-AF65-F5344CB8AC3E}">
        <p14:creationId xmlns:p14="http://schemas.microsoft.com/office/powerpoint/2010/main" val="592915738"/>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ppt_w</p:attrName>
                                        </p:attrNameLst>
                                      </p:cBhvr>
                                      <p:tavLst>
                                        <p:tav tm="0">
                                          <p:val>
                                            <p:fltVal val="0"/>
                                          </p:val>
                                        </p:tav>
                                        <p:tav tm="100000">
                                          <p:val>
                                            <p:strVal val="#ppt_w"/>
                                          </p:val>
                                        </p:tav>
                                      </p:tavLst>
                                    </p:anim>
                                    <p:anim calcmode="lin" valueType="num">
                                      <p:cBhvr>
                                        <p:cTn id="8" dur="500" fill="hold"/>
                                        <p:tgtEl>
                                          <p:spTgt spid="2">
                                            <p:bg/>
                                          </p:spTgt>
                                        </p:tgtEl>
                                        <p:attrNameLst>
                                          <p:attrName>ppt_h</p:attrName>
                                        </p:attrNameLst>
                                      </p:cBhvr>
                                      <p:tavLst>
                                        <p:tav tm="0">
                                          <p:val>
                                            <p:fltVal val="0"/>
                                          </p:val>
                                        </p:tav>
                                        <p:tav tm="100000">
                                          <p:val>
                                            <p:strVal val="#ppt_h"/>
                                          </p:val>
                                        </p:tav>
                                      </p:tavLst>
                                    </p:anim>
                                    <p:animEffect transition="in" filter="fade">
                                      <p:cBhvr>
                                        <p:cTn id="9" dur="500"/>
                                        <p:tgtEl>
                                          <p:spTgt spid="2">
                                            <p:bg/>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107504" y="980728"/>
            <a:ext cx="8928992" cy="4104456"/>
          </a:xfrm>
          <a:solidFill>
            <a:schemeClr val="accent2"/>
          </a:solidFill>
        </p:spPr>
        <p:txBody>
          <a:bodyPr>
            <a:normAutofit/>
          </a:bodyPr>
          <a:lstStyle/>
          <a:p>
            <a:pPr algn="just"/>
            <a:r>
              <a:rPr lang="en-US" b="1" dirty="0">
                <a:solidFill>
                  <a:schemeClr val="accent5">
                    <a:lumMod val="50000"/>
                  </a:schemeClr>
                </a:solidFill>
              </a:rPr>
              <a:t>In 1918, Hemingway went overseas to serve in World War I as an ambulance driver in the Italian Army. For his service, he was awarded the Italian Silver Medal of Bravery, but soon sustained injuries that landed him in a hospital in Milan</a:t>
            </a:r>
            <a:r>
              <a:rPr lang="en-US" b="1" dirty="0" smtClean="0">
                <a:solidFill>
                  <a:schemeClr val="accent5">
                    <a:lumMod val="50000"/>
                  </a:schemeClr>
                </a:solidFill>
              </a:rPr>
              <a:t>.</a:t>
            </a:r>
            <a:endParaRPr lang="sk-SK" b="1" dirty="0" smtClean="0">
              <a:solidFill>
                <a:schemeClr val="accent5">
                  <a:lumMod val="50000"/>
                </a:schemeClr>
              </a:solidFill>
            </a:endParaRPr>
          </a:p>
          <a:p>
            <a:pPr marL="0" indent="0" algn="just">
              <a:buNone/>
            </a:pPr>
            <a:endParaRPr lang="en-US" b="1" dirty="0">
              <a:solidFill>
                <a:schemeClr val="accent5">
                  <a:lumMod val="50000"/>
                </a:schemeClr>
              </a:solidFill>
            </a:endParaRPr>
          </a:p>
          <a:p>
            <a:pPr algn="just"/>
            <a:r>
              <a:rPr lang="en-US" b="1" dirty="0">
                <a:solidFill>
                  <a:schemeClr val="accent5">
                    <a:lumMod val="50000"/>
                  </a:schemeClr>
                </a:solidFill>
              </a:rPr>
              <a:t>There he met a nurse named Agnes von </a:t>
            </a:r>
            <a:r>
              <a:rPr lang="en-US" b="1" dirty="0" err="1">
                <a:solidFill>
                  <a:schemeClr val="accent5">
                    <a:lumMod val="50000"/>
                  </a:schemeClr>
                </a:solidFill>
              </a:rPr>
              <a:t>Kurowsky</a:t>
            </a:r>
            <a:r>
              <a:rPr lang="en-US" b="1" dirty="0">
                <a:solidFill>
                  <a:schemeClr val="accent5">
                    <a:lumMod val="50000"/>
                  </a:schemeClr>
                </a:solidFill>
              </a:rPr>
              <a:t>, who soon accepted his proposal of marriage, but later left him for another man. This devastated the young writer but provided fodder for his works "A Very Short Story" and, more famously, </a:t>
            </a:r>
            <a:r>
              <a:rPr lang="en-US" b="1" i="1" dirty="0">
                <a:solidFill>
                  <a:schemeClr val="accent5">
                    <a:lumMod val="50000"/>
                  </a:schemeClr>
                </a:solidFill>
              </a:rPr>
              <a:t>A Farewell to Arms</a:t>
            </a:r>
            <a:r>
              <a:rPr lang="en-US" b="1" dirty="0">
                <a:solidFill>
                  <a:schemeClr val="accent5">
                    <a:lumMod val="50000"/>
                  </a:schemeClr>
                </a:solidFill>
              </a:rPr>
              <a:t>.</a:t>
            </a:r>
          </a:p>
          <a:p>
            <a:pPr algn="just"/>
            <a:endParaRPr lang="sk-SK" b="1" dirty="0">
              <a:solidFill>
                <a:schemeClr val="accent5">
                  <a:lumMod val="50000"/>
                </a:schemeClr>
              </a:solidFill>
            </a:endParaRPr>
          </a:p>
        </p:txBody>
      </p:sp>
      <p:sp>
        <p:nvSpPr>
          <p:cNvPr id="3" name="Nadpis 2"/>
          <p:cNvSpPr>
            <a:spLocks noGrp="1"/>
          </p:cNvSpPr>
          <p:nvPr>
            <p:ph type="title"/>
          </p:nvPr>
        </p:nvSpPr>
        <p:spPr>
          <a:xfrm>
            <a:off x="688491" y="570156"/>
            <a:ext cx="7771942" cy="842620"/>
          </a:xfrm>
        </p:spPr>
        <p:txBody>
          <a:bodyPr/>
          <a:lstStyle/>
          <a:p>
            <a:r>
              <a:rPr lang="en-US" b="1" cap="all" dirty="0">
                <a:solidFill>
                  <a:schemeClr val="accent5">
                    <a:lumMod val="50000"/>
                  </a:schemeClr>
                </a:solidFill>
                <a:latin typeface="Algerian" panose="04020705040A02060702" pitchFamily="82" charset="0"/>
              </a:rPr>
              <a:t>Military Experience</a:t>
            </a:r>
            <a:r>
              <a:rPr lang="en-US" b="1" cap="all" dirty="0"/>
              <a:t/>
            </a:r>
            <a:br>
              <a:rPr lang="en-US" b="1" cap="all" dirty="0"/>
            </a:br>
            <a:endParaRPr lang="sk-SK" dirty="0"/>
          </a:p>
        </p:txBody>
      </p:sp>
    </p:spTree>
    <p:extLst>
      <p:ext uri="{BB962C8B-B14F-4D97-AF65-F5344CB8AC3E}">
        <p14:creationId xmlns:p14="http://schemas.microsoft.com/office/powerpoint/2010/main" val="4092890962"/>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1000" fill="hold"/>
                                        <p:tgtEl>
                                          <p:spTgt spid="2">
                                            <p:bg/>
                                          </p:spTgt>
                                        </p:tgtEl>
                                        <p:attrNameLst>
                                          <p:attrName>ppt_w</p:attrName>
                                        </p:attrNameLst>
                                      </p:cBhvr>
                                      <p:tavLst>
                                        <p:tav tm="0">
                                          <p:val>
                                            <p:fltVal val="0"/>
                                          </p:val>
                                        </p:tav>
                                        <p:tav tm="100000">
                                          <p:val>
                                            <p:strVal val="#ppt_w"/>
                                          </p:val>
                                        </p:tav>
                                      </p:tavLst>
                                    </p:anim>
                                    <p:anim calcmode="lin" valueType="num">
                                      <p:cBhvr>
                                        <p:cTn id="8" dur="1000" fill="hold"/>
                                        <p:tgtEl>
                                          <p:spTgt spid="2">
                                            <p:bg/>
                                          </p:spTgt>
                                        </p:tgtEl>
                                        <p:attrNameLst>
                                          <p:attrName>ppt_h</p:attrName>
                                        </p:attrNameLst>
                                      </p:cBhvr>
                                      <p:tavLst>
                                        <p:tav tm="0">
                                          <p:val>
                                            <p:fltVal val="0"/>
                                          </p:val>
                                        </p:tav>
                                        <p:tav tm="100000">
                                          <p:val>
                                            <p:strVal val="#ppt_h"/>
                                          </p:val>
                                        </p:tav>
                                      </p:tavLst>
                                    </p:anim>
                                    <p:anim calcmode="lin" valueType="num">
                                      <p:cBhvr>
                                        <p:cTn id="9" dur="1000" fill="hold"/>
                                        <p:tgtEl>
                                          <p:spTgt spid="2">
                                            <p:bg/>
                                          </p:spTgt>
                                        </p:tgtEl>
                                        <p:attrNameLst>
                                          <p:attrName>style.rotation</p:attrName>
                                        </p:attrNameLst>
                                      </p:cBhvr>
                                      <p:tavLst>
                                        <p:tav tm="0">
                                          <p:val>
                                            <p:fltVal val="90"/>
                                          </p:val>
                                        </p:tav>
                                        <p:tav tm="100000">
                                          <p:val>
                                            <p:fltVal val="0"/>
                                          </p:val>
                                        </p:tav>
                                      </p:tavLst>
                                    </p:anim>
                                    <p:animEffect transition="in" filter="fade">
                                      <p:cBhvr>
                                        <p:cTn id="10" dur="1000"/>
                                        <p:tgtEl>
                                          <p:spTgt spid="2">
                                            <p:bg/>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0" end="0"/>
                                            </p:txEl>
                                          </p:spTgt>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179512" y="1124744"/>
            <a:ext cx="8784976" cy="3888432"/>
          </a:xfrm>
          <a:solidFill>
            <a:schemeClr val="accent2"/>
          </a:solidFill>
        </p:spPr>
        <p:txBody>
          <a:bodyPr>
            <a:noAutofit/>
          </a:bodyPr>
          <a:lstStyle/>
          <a:p>
            <a:pPr algn="just"/>
            <a:r>
              <a:rPr lang="en-US" b="1" dirty="0">
                <a:solidFill>
                  <a:schemeClr val="accent5">
                    <a:lumMod val="50000"/>
                  </a:schemeClr>
                </a:solidFill>
              </a:rPr>
              <a:t>Still nursing his injury and recovering from the brutalities of war at the young age of 20, he returned to the United States and spent time in northern Michigan before taking a job at the </a:t>
            </a:r>
            <a:r>
              <a:rPr lang="en-US" b="1" i="1" dirty="0">
                <a:solidFill>
                  <a:schemeClr val="accent5">
                    <a:lumMod val="50000"/>
                  </a:schemeClr>
                </a:solidFill>
              </a:rPr>
              <a:t>Toronto Star</a:t>
            </a:r>
            <a:r>
              <a:rPr lang="en-US" b="1" dirty="0" smtClean="0">
                <a:solidFill>
                  <a:schemeClr val="accent5">
                    <a:lumMod val="50000"/>
                  </a:schemeClr>
                </a:solidFill>
              </a:rPr>
              <a:t>.</a:t>
            </a:r>
            <a:endParaRPr lang="sk-SK" b="1" dirty="0" smtClean="0">
              <a:solidFill>
                <a:schemeClr val="accent5">
                  <a:lumMod val="50000"/>
                </a:schemeClr>
              </a:solidFill>
            </a:endParaRPr>
          </a:p>
          <a:p>
            <a:pPr marL="0" indent="0" algn="just">
              <a:buNone/>
            </a:pPr>
            <a:endParaRPr lang="en-US" b="1" dirty="0">
              <a:solidFill>
                <a:schemeClr val="accent5">
                  <a:lumMod val="50000"/>
                </a:schemeClr>
              </a:solidFill>
            </a:endParaRPr>
          </a:p>
          <a:p>
            <a:pPr algn="just"/>
            <a:r>
              <a:rPr lang="en-US" b="1" dirty="0">
                <a:solidFill>
                  <a:schemeClr val="accent5">
                    <a:lumMod val="50000"/>
                  </a:schemeClr>
                </a:solidFill>
              </a:rPr>
              <a:t>It was in Chicago that Hemingway met Hadley Richardson, the woman who would become his first wife. The couple married and quickly moved to Paris, where Hemingway worked as a foreign correspondent for the </a:t>
            </a:r>
            <a:r>
              <a:rPr lang="en-US" b="1" i="1" dirty="0">
                <a:solidFill>
                  <a:schemeClr val="accent5">
                    <a:lumMod val="50000"/>
                  </a:schemeClr>
                </a:solidFill>
              </a:rPr>
              <a:t>Star</a:t>
            </a:r>
            <a:r>
              <a:rPr lang="en-US" b="1" dirty="0">
                <a:solidFill>
                  <a:schemeClr val="accent5">
                    <a:lumMod val="50000"/>
                  </a:schemeClr>
                </a:solidFill>
              </a:rPr>
              <a:t>.</a:t>
            </a:r>
          </a:p>
          <a:p>
            <a:endParaRPr lang="sk-SK" dirty="0"/>
          </a:p>
        </p:txBody>
      </p:sp>
      <p:sp>
        <p:nvSpPr>
          <p:cNvPr id="3" name="Nadpis 2"/>
          <p:cNvSpPr>
            <a:spLocks noGrp="1"/>
          </p:cNvSpPr>
          <p:nvPr>
            <p:ph type="title"/>
          </p:nvPr>
        </p:nvSpPr>
        <p:spPr/>
        <p:txBody>
          <a:bodyPr/>
          <a:lstStyle/>
          <a:p>
            <a:r>
              <a:rPr lang="en-US" b="1" cap="all" dirty="0">
                <a:solidFill>
                  <a:schemeClr val="accent5">
                    <a:lumMod val="50000"/>
                  </a:schemeClr>
                </a:solidFill>
                <a:latin typeface="Algerian" panose="04020705040A02060702" pitchFamily="82" charset="0"/>
              </a:rPr>
              <a:t>Military Experience</a:t>
            </a:r>
            <a:r>
              <a:rPr lang="en-US" b="1" cap="all" dirty="0"/>
              <a:t/>
            </a:r>
            <a:br>
              <a:rPr lang="en-US" b="1" cap="all" dirty="0"/>
            </a:br>
            <a:endParaRPr lang="sk-SK" dirty="0"/>
          </a:p>
        </p:txBody>
      </p:sp>
    </p:spTree>
    <p:extLst>
      <p:ext uri="{BB962C8B-B14F-4D97-AF65-F5344CB8AC3E}">
        <p14:creationId xmlns:p14="http://schemas.microsoft.com/office/powerpoint/2010/main" val="3488744829"/>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1000" fill="hold"/>
                                        <p:tgtEl>
                                          <p:spTgt spid="2">
                                            <p:bg/>
                                          </p:spTgt>
                                        </p:tgtEl>
                                        <p:attrNameLst>
                                          <p:attrName>ppt_w</p:attrName>
                                        </p:attrNameLst>
                                      </p:cBhvr>
                                      <p:tavLst>
                                        <p:tav tm="0">
                                          <p:val>
                                            <p:fltVal val="0"/>
                                          </p:val>
                                        </p:tav>
                                        <p:tav tm="100000">
                                          <p:val>
                                            <p:strVal val="#ppt_w"/>
                                          </p:val>
                                        </p:tav>
                                      </p:tavLst>
                                    </p:anim>
                                    <p:anim calcmode="lin" valueType="num">
                                      <p:cBhvr>
                                        <p:cTn id="8" dur="1000" fill="hold"/>
                                        <p:tgtEl>
                                          <p:spTgt spid="2">
                                            <p:bg/>
                                          </p:spTgt>
                                        </p:tgtEl>
                                        <p:attrNameLst>
                                          <p:attrName>ppt_h</p:attrName>
                                        </p:attrNameLst>
                                      </p:cBhvr>
                                      <p:tavLst>
                                        <p:tav tm="0">
                                          <p:val>
                                            <p:fltVal val="0"/>
                                          </p:val>
                                        </p:tav>
                                        <p:tav tm="100000">
                                          <p:val>
                                            <p:strVal val="#ppt_h"/>
                                          </p:val>
                                        </p:tav>
                                      </p:tavLst>
                                    </p:anim>
                                    <p:anim calcmode="lin" valueType="num">
                                      <p:cBhvr>
                                        <p:cTn id="9" dur="1000" fill="hold"/>
                                        <p:tgtEl>
                                          <p:spTgt spid="2">
                                            <p:bg/>
                                          </p:spTgt>
                                        </p:tgtEl>
                                        <p:attrNameLst>
                                          <p:attrName>style.rotation</p:attrName>
                                        </p:attrNameLst>
                                      </p:cBhvr>
                                      <p:tavLst>
                                        <p:tav tm="0">
                                          <p:val>
                                            <p:fltVal val="90"/>
                                          </p:val>
                                        </p:tav>
                                        <p:tav tm="100000">
                                          <p:val>
                                            <p:fltVal val="0"/>
                                          </p:val>
                                        </p:tav>
                                      </p:tavLst>
                                    </p:anim>
                                    <p:animEffect transition="in" filter="fade">
                                      <p:cBhvr>
                                        <p:cTn id="10" dur="1000"/>
                                        <p:tgtEl>
                                          <p:spTgt spid="2">
                                            <p:bg/>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0" end="0"/>
                                            </p:txEl>
                                          </p:spTgt>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4" name="Zástupný symbol textu 3"/>
          <p:cNvSpPr>
            <a:spLocks noGrp="1"/>
          </p:cNvSpPr>
          <p:nvPr>
            <p:ph type="body" sz="half" idx="2"/>
          </p:nvPr>
        </p:nvSpPr>
        <p:spPr/>
        <p:txBody>
          <a:bodyPr/>
          <a:lstStyle/>
          <a:p>
            <a:endParaRPr lang="sk-SK" dirty="0"/>
          </a:p>
        </p:txBody>
      </p:sp>
      <p:pic>
        <p:nvPicPr>
          <p:cNvPr id="5" name="Picture 2" descr="http://2.bp.blogspot.com/-G0CsbvzaND8/T3AC8YP2_ZI/AAAAAAAAAlI/vztNy4xEeEE/s1600/Hadley%2Band%2BHemingway%2Bin%2BSchwarzwald.jpg"/>
          <p:cNvPicPr>
            <a:picLocks noGrp="1" noChangeAspect="1" noChangeArrowheads="1"/>
          </p:cNvPicPr>
          <p:nvPr>
            <p:ph type="pic" idx="1"/>
          </p:nvPr>
        </p:nvPicPr>
        <p:blipFill>
          <a:blip r:embed="rId2"/>
          <a:srcRect t="365" b="365"/>
          <a:stretch>
            <a:fillRect/>
          </a:stretch>
        </p:blipFill>
        <p:spPr bwMode="auto">
          <a:prstGeom prst="rect">
            <a:avLst/>
          </a:prstGeom>
          <a:noFill/>
        </p:spPr>
      </p:pic>
    </p:spTree>
    <p:extLst>
      <p:ext uri="{BB962C8B-B14F-4D97-AF65-F5344CB8AC3E}">
        <p14:creationId xmlns:p14="http://schemas.microsoft.com/office/powerpoint/2010/main" val="34024253"/>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360"/>
                                          </p:val>
                                        </p:tav>
                                        <p:tav tm="100000">
                                          <p:val>
                                            <p:fltVal val="0"/>
                                          </p:val>
                                        </p:tav>
                                      </p:tavLst>
                                    </p:anim>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699247" y="2248347"/>
            <a:ext cx="7545161" cy="2836837"/>
          </a:xfrm>
          <a:solidFill>
            <a:schemeClr val="accent2"/>
          </a:solidFill>
        </p:spPr>
        <p:txBody>
          <a:bodyPr>
            <a:normAutofit/>
          </a:bodyPr>
          <a:lstStyle/>
          <a:p>
            <a:r>
              <a:rPr lang="en-US" b="1" dirty="0">
                <a:solidFill>
                  <a:schemeClr val="accent5">
                    <a:lumMod val="50000"/>
                  </a:schemeClr>
                </a:solidFill>
              </a:rPr>
              <a:t>In 1925, the couple, joining a group of British and American expatriates, took a trip to the festival that would later provided the basis of Hemingway's first novel, </a:t>
            </a:r>
            <a:r>
              <a:rPr lang="en-US" b="1" i="1" dirty="0">
                <a:solidFill>
                  <a:schemeClr val="accent5">
                    <a:lumMod val="50000"/>
                  </a:schemeClr>
                </a:solidFill>
              </a:rPr>
              <a:t>The Sun Also Rises</a:t>
            </a:r>
            <a:r>
              <a:rPr lang="en-US" b="1" dirty="0">
                <a:solidFill>
                  <a:schemeClr val="accent5">
                    <a:lumMod val="50000"/>
                  </a:schemeClr>
                </a:solidFill>
              </a:rPr>
              <a:t>. The novel is widely considered Hemingway's greatest work, artfully examining the postwar disillusionment of his generation.</a:t>
            </a:r>
          </a:p>
          <a:p>
            <a:endParaRPr lang="sk-SK" b="1" dirty="0">
              <a:solidFill>
                <a:schemeClr val="accent5">
                  <a:lumMod val="50000"/>
                </a:schemeClr>
              </a:solidFill>
            </a:endParaRPr>
          </a:p>
        </p:txBody>
      </p:sp>
      <p:sp>
        <p:nvSpPr>
          <p:cNvPr id="3" name="Nadpis 2"/>
          <p:cNvSpPr>
            <a:spLocks noGrp="1"/>
          </p:cNvSpPr>
          <p:nvPr>
            <p:ph type="title"/>
          </p:nvPr>
        </p:nvSpPr>
        <p:spPr/>
        <p:txBody>
          <a:bodyPr/>
          <a:lstStyle/>
          <a:p>
            <a:r>
              <a:rPr lang="en-US" b="1" cap="all" dirty="0">
                <a:solidFill>
                  <a:schemeClr val="accent5">
                    <a:lumMod val="50000"/>
                  </a:schemeClr>
                </a:solidFill>
                <a:latin typeface="Algerian" panose="04020705040A02060702" pitchFamily="82" charset="0"/>
              </a:rPr>
              <a:t>Life in Europe</a:t>
            </a:r>
            <a:r>
              <a:rPr lang="en-US" b="1" cap="all" dirty="0"/>
              <a:t/>
            </a:r>
            <a:br>
              <a:rPr lang="en-US" b="1" cap="all" dirty="0"/>
            </a:br>
            <a:endParaRPr lang="sk-SK" dirty="0"/>
          </a:p>
        </p:txBody>
      </p:sp>
    </p:spTree>
    <p:extLst>
      <p:ext uri="{BB962C8B-B14F-4D97-AF65-F5344CB8AC3E}">
        <p14:creationId xmlns:p14="http://schemas.microsoft.com/office/powerpoint/2010/main" val="1521759519"/>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lstStyle/>
          <a:p>
            <a:endParaRPr lang="sk-SK"/>
          </a:p>
        </p:txBody>
      </p:sp>
      <p:sp>
        <p:nvSpPr>
          <p:cNvPr id="3" name="Nadpis 2"/>
          <p:cNvSpPr>
            <a:spLocks noGrp="1"/>
          </p:cNvSpPr>
          <p:nvPr>
            <p:ph type="title"/>
          </p:nvPr>
        </p:nvSpPr>
        <p:spPr/>
        <p:txBody>
          <a:bodyPr/>
          <a:lstStyle/>
          <a:p>
            <a:endParaRPr lang="sk-SK"/>
          </a:p>
        </p:txBody>
      </p:sp>
    </p:spTree>
    <p:controls>
      <mc:AlternateContent xmlns:mc="http://schemas.openxmlformats.org/markup-compatibility/2006">
        <mc:Choice xmlns:v="urn:schemas-microsoft-com:vml" Requires="v">
          <p:control spid="2054" name="ShockwaveFlash1" r:id="rId2" imgW="8604553" imgH="4464305"/>
        </mc:Choice>
        <mc:Fallback>
          <p:control name="ShockwaveFlash1" r:id="rId2" imgW="8604553" imgH="4464305">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8604250" cy="44640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539188403"/>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zaná kniha">
  <a:themeElements>
    <a:clrScheme name="Viazaná knih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iazaná knih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368</TotalTime>
  <Words>833</Words>
  <Application>Microsoft Office PowerPoint</Application>
  <PresentationFormat>Prezentácia na obrazovke (4:3)</PresentationFormat>
  <Paragraphs>122</Paragraphs>
  <Slides>15</Slides>
  <Notes>0</Notes>
  <HiddenSlides>0</HiddenSlides>
  <MMClips>0</MMClips>
  <ScaleCrop>false</ScaleCrop>
  <HeadingPairs>
    <vt:vector size="4" baseType="variant">
      <vt:variant>
        <vt:lpstr>Motív</vt:lpstr>
      </vt:variant>
      <vt:variant>
        <vt:i4>1</vt:i4>
      </vt:variant>
      <vt:variant>
        <vt:lpstr>Nadpisy snímok</vt:lpstr>
      </vt:variant>
      <vt:variant>
        <vt:i4>15</vt:i4>
      </vt:variant>
    </vt:vector>
  </HeadingPairs>
  <TitlesOfParts>
    <vt:vector size="16" baseType="lpstr">
      <vt:lpstr>Viazaná kniha</vt:lpstr>
      <vt:lpstr>Ernest Hemingway</vt:lpstr>
      <vt:lpstr>Early Life and Career</vt:lpstr>
      <vt:lpstr>The Life of Ernest Hemingway</vt:lpstr>
      <vt:lpstr>Prezentácia programu PowerPoint</vt:lpstr>
      <vt:lpstr>Military Experience </vt:lpstr>
      <vt:lpstr>Military Experience </vt:lpstr>
      <vt:lpstr>Prezentácia programu PowerPoint</vt:lpstr>
      <vt:lpstr>Life in Europe </vt:lpstr>
      <vt:lpstr>Prezentácia programu PowerPoint</vt:lpstr>
      <vt:lpstr>QUIZ</vt:lpstr>
      <vt:lpstr>Fill in the gaps with the correct form of the vérbs in the box: write  bring  go  can  see  to be </vt:lpstr>
      <vt:lpstr>Prezentácia programu PowerPoint</vt:lpstr>
      <vt:lpstr> </vt:lpstr>
      <vt:lpstr>Prezentácia programu PowerPoint</vt:lpstr>
      <vt:lpstr>Thank you for your attention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install</dc:creator>
  <cp:lastModifiedBy>Ľuboš Hrabovský</cp:lastModifiedBy>
  <cp:revision>28</cp:revision>
  <dcterms:created xsi:type="dcterms:W3CDTF">2014-05-24T08:51:21Z</dcterms:created>
  <dcterms:modified xsi:type="dcterms:W3CDTF">2014-05-26T13:04:03Z</dcterms:modified>
</cp:coreProperties>
</file>